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62" r:id="rId2"/>
    <p:sldId id="263" r:id="rId3"/>
    <p:sldId id="264" r:id="rId4"/>
    <p:sldId id="265" r:id="rId5"/>
    <p:sldId id="266" r:id="rId6"/>
  </p:sldIdLst>
  <p:sldSz cx="12192000" cy="6858000"/>
  <p:notesSz cx="6761163" cy="98821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6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934EC2C-0A1C-4AC4-BDF6-59AEFE35AE4A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B8454E72-C87D-4EF9-8B78-BA0AA2087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757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4EC2C-0A1C-4AC4-BDF6-59AEFE35AE4A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54E72-C87D-4EF9-8B78-BA0AA2087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449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4EC2C-0A1C-4AC4-BDF6-59AEFE35AE4A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54E72-C87D-4EF9-8B78-BA0AA2087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786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4EC2C-0A1C-4AC4-BDF6-59AEFE35AE4A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54E72-C87D-4EF9-8B78-BA0AA2087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370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4EC2C-0A1C-4AC4-BDF6-59AEFE35AE4A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54E72-C87D-4EF9-8B78-BA0AA2087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365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4EC2C-0A1C-4AC4-BDF6-59AEFE35AE4A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54E72-C87D-4EF9-8B78-BA0AA2087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425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4EC2C-0A1C-4AC4-BDF6-59AEFE35AE4A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54E72-C87D-4EF9-8B78-BA0AA2087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525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4EC2C-0A1C-4AC4-BDF6-59AEFE35AE4A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54E72-C87D-4EF9-8B78-BA0AA2087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807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4EC2C-0A1C-4AC4-BDF6-59AEFE35AE4A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54E72-C87D-4EF9-8B78-BA0AA2087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754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4EC2C-0A1C-4AC4-BDF6-59AEFE35AE4A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B8454E72-C87D-4EF9-8B78-BA0AA2087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186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934EC2C-0A1C-4AC4-BDF6-59AEFE35AE4A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B8454E72-C87D-4EF9-8B78-BA0AA2087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2987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7934EC2C-0A1C-4AC4-BDF6-59AEFE35AE4A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B8454E72-C87D-4EF9-8B78-BA0AA2087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94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76B662-FD9A-48A2-BD50-815F31524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619" y="499533"/>
            <a:ext cx="6636380" cy="19462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Уважаемые родители! </a:t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>Изучаем вместе ФОП ДО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AA3E25-570B-40F9-B054-4D66F81F8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299327">
            <a:off x="170719" y="1135968"/>
            <a:ext cx="4732582" cy="1830458"/>
          </a:xfrm>
          <a:prstGeom prst="rect">
            <a:avLst/>
          </a:prstGeom>
          <a:effectLst>
            <a:softEdge rad="2667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7731307-ABAA-46AF-8435-C9CDEBD68C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423" r="2423"/>
          <a:stretch/>
        </p:blipFill>
        <p:spPr>
          <a:xfrm>
            <a:off x="3307718" y="2730438"/>
            <a:ext cx="2971800" cy="29813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0A01BD1-42B1-47E2-A608-E2921F6BF3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2236" r="2236"/>
          <a:stretch/>
        </p:blipFill>
        <p:spPr>
          <a:xfrm>
            <a:off x="7869677" y="2692338"/>
            <a:ext cx="3219450" cy="30194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4AA07C6-EB3E-4283-94A5-EFEC7C02F43D}"/>
              </a:ext>
            </a:extLst>
          </p:cNvPr>
          <p:cNvSpPr txBox="1"/>
          <p:nvPr/>
        </p:nvSpPr>
        <p:spPr>
          <a:xfrm>
            <a:off x="3157662" y="5967671"/>
            <a:ext cx="32719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Медиапрезентация ФОП ДО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5640D4-77C2-4D8E-B91C-9F4FDC2B700B}"/>
              </a:ext>
            </a:extLst>
          </p:cNvPr>
          <p:cNvSpPr txBox="1"/>
          <p:nvPr/>
        </p:nvSpPr>
        <p:spPr>
          <a:xfrm>
            <a:off x="7711807" y="5958357"/>
            <a:ext cx="37181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Приказ об утверждении ФОП ДО</a:t>
            </a:r>
          </a:p>
        </p:txBody>
      </p:sp>
    </p:spTree>
    <p:extLst>
      <p:ext uri="{BB962C8B-B14F-4D97-AF65-F5344CB8AC3E}">
        <p14:creationId xmlns:p14="http://schemas.microsoft.com/office/powerpoint/2010/main" val="82864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001C47-095F-497A-ADBB-F94012663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>
                <a:solidFill>
                  <a:srgbClr val="0070C0"/>
                </a:solidFill>
              </a:rPr>
              <a:t>ЧТО ТАКОЕ ФОП ДО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B93154-2408-4AFA-B72D-5BC1F7C8F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728" y="2157731"/>
            <a:ext cx="4423653" cy="2542539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ФОП ДО –ФЕДЕРАЛЬНАЯ ОБРАЗОВАТЕЛЬНАЯ ПРОГРАММА ДОШКОЛЬНОГО ОБРАЗОВАНИЯ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EBCF78-9CB4-4667-9876-1499A8A81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48" y="1287029"/>
            <a:ext cx="5315108" cy="47482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1CB5D7-BF73-4E0E-8D68-E830D36EA390}"/>
              </a:ext>
            </a:extLst>
          </p:cNvPr>
          <p:cNvSpPr txBox="1"/>
          <p:nvPr/>
        </p:nvSpPr>
        <p:spPr>
          <a:xfrm>
            <a:off x="6202686" y="4425875"/>
            <a:ext cx="609783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Обязательный документ 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для всех детских садов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EE7B94-EF99-441E-821E-95825C5AFBEA}"/>
              </a:ext>
            </a:extLst>
          </p:cNvPr>
          <p:cNvSpPr txBox="1"/>
          <p:nvPr/>
        </p:nvSpPr>
        <p:spPr>
          <a:xfrm>
            <a:off x="315700" y="5503093"/>
            <a:ext cx="120746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Определяет единые для всей страны </a:t>
            </a:r>
            <a:r>
              <a:rPr lang="ru-RU" sz="2400" b="1" dirty="0">
                <a:solidFill>
                  <a:srgbClr val="FF0000"/>
                </a:solidFill>
              </a:rPr>
              <a:t>базовый объём, содержание и планируемые результаты</a:t>
            </a:r>
            <a:r>
              <a:rPr lang="ru-RU" sz="2400" b="1" dirty="0"/>
              <a:t> дошкольного образования. Предусматривает интеграцию воспитания и обучения в едином образовательном процессе.</a:t>
            </a:r>
          </a:p>
        </p:txBody>
      </p:sp>
    </p:spTree>
    <p:extLst>
      <p:ext uri="{BB962C8B-B14F-4D97-AF65-F5344CB8AC3E}">
        <p14:creationId xmlns:p14="http://schemas.microsoft.com/office/powerpoint/2010/main" val="239078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E1C85C-3426-442C-893F-4CC1A9463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605" y="554617"/>
            <a:ext cx="10772775" cy="1658198"/>
          </a:xfrm>
        </p:spPr>
        <p:txBody>
          <a:bodyPr/>
          <a:lstStyle/>
          <a:p>
            <a:pPr algn="ctr"/>
            <a:r>
              <a:rPr kumimoji="0" lang="ru-RU" sz="7200" b="1" i="0" u="none" strike="noStrike" kern="1200" cap="none" spc="-12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ЧТО ВХОДИТ В ФОП ДО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85CFBB-EEDF-4597-933D-308C0BC58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2839" y="2544896"/>
            <a:ext cx="6419161" cy="3232969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Учебно-методическая документация:</a:t>
            </a:r>
          </a:p>
          <a:p>
            <a:endParaRPr lang="ru-RU" sz="1800" b="1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2060"/>
                </a:solidFill>
              </a:rPr>
              <a:t>Федеральная рабочая программа воспитания;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2060"/>
                </a:solidFill>
              </a:rPr>
              <a:t>Федеральный календарный план воспитательной работы;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2060"/>
                </a:solidFill>
              </a:rPr>
              <a:t>Примерный режим и распорядок дня групп</a:t>
            </a:r>
          </a:p>
          <a:p>
            <a:pPr>
              <a:buFont typeface="Wingdings" panose="05000000000000000000" pitchFamily="2" charset="2"/>
              <a:buChar char="v"/>
            </a:pP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8E6D05-4921-4DC1-B94F-D0CBE6D75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24" y="1786782"/>
            <a:ext cx="5316173" cy="4749196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483760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EF7232-FDC3-411C-AA5D-2697588C8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143220"/>
            <a:ext cx="11450313" cy="1333042"/>
          </a:xfrm>
        </p:spPr>
        <p:txBody>
          <a:bodyPr>
            <a:normAutofit fontScale="90000"/>
          </a:bodyPr>
          <a:lstStyle/>
          <a:p>
            <a:r>
              <a:rPr lang="ru-RU" sz="7200" b="1" dirty="0">
                <a:solidFill>
                  <a:srgbClr val="0070C0"/>
                </a:solidFill>
              </a:rPr>
              <a:t>ФУНКЦИИ РЕАЛИЗАЦИИ ФОП ДО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050668-1DD0-464A-8302-9909A91DF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4048" y="1476261"/>
            <a:ext cx="9482922" cy="523852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2060"/>
                </a:solidFill>
              </a:rPr>
              <a:t>создать единое федеральное образовательное пространство для воспитания и развития дошкольников;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2060"/>
                </a:solidFill>
              </a:rPr>
              <a:t>обеспечить детям и родителям равные и качественные условия дошкольного образования на всей территории России;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2060"/>
                </a:solidFill>
              </a:rPr>
              <a:t>создать единое ядро содержания дошкольного образования, которое будет приобщать детей к традиционным духовно-нравственным и социокультурным ценностям, а также воспитает в них тягу и любовь к истории и культуре своей страны, малой родины и семьи;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2060"/>
                </a:solidFill>
              </a:rPr>
              <a:t>воспитывать и развивать ребенка с активной гражданской позицией, патриотическими взглядами и ценностями.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</a:rPr>
              <a:t>Федеральная программа позволит объединить обучение и воспитание в единый процесс на основе традиций и современных практик дошкольного образования, подкрепленных внушительным объемом культурных ценностей.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456BE8-8273-49AF-9A3A-AADC15C5D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0121"/>
            <a:ext cx="2930276" cy="261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929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69FC6-CC17-4D94-A0E9-C6236411F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88135"/>
            <a:ext cx="10772775" cy="1619479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КАК БУДУТ ПРИМЕНЯТЬ ФОП ДО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8562CC8-6C72-4BCB-95E8-A92F6A8FF9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442" y="1969579"/>
            <a:ext cx="6038850" cy="3429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544394-AA51-46D8-BA57-ECCC5F48CF6B}"/>
              </a:ext>
            </a:extLst>
          </p:cNvPr>
          <p:cNvSpPr txBox="1"/>
          <p:nvPr/>
        </p:nvSpPr>
        <p:spPr>
          <a:xfrm>
            <a:off x="2542142" y="1522948"/>
            <a:ext cx="60978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Переход на ФОП ДО  - 1 сентября 2023 года.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3537BC-E7E1-4BCB-B3F4-EBF33CBC6CE8}"/>
              </a:ext>
            </a:extLst>
          </p:cNvPr>
          <p:cNvSpPr txBox="1"/>
          <p:nvPr/>
        </p:nvSpPr>
        <p:spPr>
          <a:xfrm>
            <a:off x="914399" y="5155031"/>
            <a:ext cx="1116008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Детские сады сохраняют за собой право разработки собственных образовательных программ, но их содержание и планируемые результаты должны быть </a:t>
            </a:r>
            <a:r>
              <a:rPr lang="ru-RU" sz="2800" b="1" dirty="0">
                <a:solidFill>
                  <a:srgbClr val="C00000"/>
                </a:solidFill>
              </a:rPr>
              <a:t>НЕ НИЖЕ</a:t>
            </a:r>
            <a:r>
              <a:rPr lang="ru-RU" sz="2800" b="1" dirty="0">
                <a:solidFill>
                  <a:srgbClr val="002060"/>
                </a:solidFill>
              </a:rPr>
              <a:t>, чем в ФОП ДО</a:t>
            </a:r>
          </a:p>
        </p:txBody>
      </p:sp>
    </p:spTree>
    <p:extLst>
      <p:ext uri="{BB962C8B-B14F-4D97-AF65-F5344CB8AC3E}">
        <p14:creationId xmlns:p14="http://schemas.microsoft.com/office/powerpoint/2010/main" val="174259751"/>
      </p:ext>
    </p:extLst>
  </p:cSld>
  <p:clrMapOvr>
    <a:masterClrMapping/>
  </p:clrMapOvr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TM03457491[[fn=Метрополия]]</Template>
  <TotalTime>75</TotalTime>
  <Words>232</Words>
  <Application>Microsoft Office PowerPoint</Application>
  <PresentationFormat>Широкоэкранный</PresentationFormat>
  <Paragraphs>23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 Light</vt:lpstr>
      <vt:lpstr>Wingdings</vt:lpstr>
      <vt:lpstr>Метрополия</vt:lpstr>
      <vt:lpstr>Уважаемые родители!  Изучаем вместе ФОП ДО</vt:lpstr>
      <vt:lpstr>ЧТО ТАКОЕ ФОП ДО</vt:lpstr>
      <vt:lpstr>ЧТО ВХОДИТ В ФОП ДО</vt:lpstr>
      <vt:lpstr>ФУНКЦИИ РЕАЛИЗАЦИИ ФОП ДО</vt:lpstr>
      <vt:lpstr>КАК БУДУТ ПРИМЕНЯТЬ ФОП ДО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</dc:creator>
  <cp:lastModifiedBy>Анастасия</cp:lastModifiedBy>
  <cp:revision>9</cp:revision>
  <cp:lastPrinted>2024-12-12T09:13:00Z</cp:lastPrinted>
  <dcterms:created xsi:type="dcterms:W3CDTF">2024-12-12T08:33:31Z</dcterms:created>
  <dcterms:modified xsi:type="dcterms:W3CDTF">2024-12-12T09:49:36Z</dcterms:modified>
</cp:coreProperties>
</file>