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A1ACE-4AF6-6E57-2399-3B5D91A6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CAB257-0A45-1D85-7F4E-7CC8BEB4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3B2C4-6E6B-F58D-632C-A7F2D898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009C4-6185-542C-D3D8-4503D336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4163E-F58C-7647-4AEE-750C8237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AFD6B-9FE2-3221-88EA-AD594E2F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99D11-073A-2E45-CF50-5475E6686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83628-67DD-298C-DE34-1C5208EE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F34EA-804A-D1D8-6B4D-FF046655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46803-759E-803B-7768-934DF0D7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8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F97F92-51F4-B81D-D332-9D71819E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B5706-995F-3CEC-B235-5A9D1E32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82FD9-A339-4518-AC83-45F86C9B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C5E30-EA5C-6CED-74B4-F02F2792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92550-802D-6A8A-9A46-316EC70B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5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41972-48E5-29B6-2BB2-B73A2B19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FA2A4-B1CA-DA66-59B7-FC9AEE9F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1362C-4AD1-5A07-6C92-1DDCC861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8F06-A2F8-6347-5619-8A9D1426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10BCE-34FC-7781-AA3C-C57DED10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A67F-F1CC-CB2D-44E2-27035742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030BD-3B43-E548-F0BF-75432B213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9A1C5-3947-A7CE-BCBD-C894F7D6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2CFEB-EB74-C1E7-E7D1-21A38C72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90180-AE7A-0DAD-D438-C89F85B6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3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EE080-897A-D9AD-5068-655A33B2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FC315-C730-D3E5-B0B5-AB484A390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70AA7-40B0-3541-B266-98E6CF767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734EB9-0CD8-6854-AA8C-7E9926D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79045B-8705-FEF2-FD5D-7141CF62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BC381-B898-B943-01FA-23A899B1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0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06CD3-77A6-3366-E6B0-EE6DD709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98A8A-07B4-5170-22F8-A23FA268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5C4E02-5E28-D41C-A84C-0A3A8DE33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47475C-0497-14BC-961D-811D13954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81FF-7611-0E73-4113-C2B58AE22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B55BCB-D9AC-CE12-26BB-BF52BFAA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E4DF85-A076-9949-AFBF-AD854B3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C76963-C259-2958-7912-05EF76BD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5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69623-671E-E04B-F735-6A35CB03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15CF18-D08B-DB81-2AAF-CE9303C6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F0511E-6171-1DBF-76AC-36715C7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DF29C6-F1EA-10A1-C15B-55A5CA7B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3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4C79F0-9E6D-2C96-50C1-D79B7D5C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1F02C5-2F82-5013-3126-6B34DF5A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B330E-40ED-77AC-8A38-C336103F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8268E-6E4F-15BD-2BA9-07448601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9002A-FAC0-C3D4-A1F1-8EECEB7B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C5B3A-2872-2DFE-A3A4-D4FBF4F42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6701E-350C-84C3-7C9A-742E16A7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5FD0E7-E9F8-B7E2-6C29-534E616B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0F9B89-0BEE-1F8F-193F-40B9EF1D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1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33678-A96E-F964-ED85-76DCFCD4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67A034-7A70-367B-F6F4-A8EC3884D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332AD1-B5B4-17E2-0DAD-27078FA7C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1D6C7-CFF0-EE92-8123-40C0AFC3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EACCD0-48E6-EFF1-2E82-660333E4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AC1C8-1B10-F3F5-55BE-EC893446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AD047-5CC4-0971-3B33-01AC680B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D1687C-76DA-C9A1-D789-10ADA0E41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9326C-35F8-EFEC-C166-641959E2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62ED0-F8C3-4E6B-B731-DCF6C1B5D5D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D17D8-BF8B-6905-C097-7EEE0340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D0AC7-26A7-395C-CDCB-E33AE223D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5D912-0195-4ACF-B216-1900A486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2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gov.ru/ru/activity/directions/866/" TargetMode="External"/><Relationship Id="rId3" Type="http://schemas.openxmlformats.org/officeDocument/2006/relationships/hyperlink" Target="http://www.kremlin.ru/acts/bank/45726" TargetMode="External"/><Relationship Id="rId7" Type="http://schemas.openxmlformats.org/officeDocument/2006/relationships/hyperlink" Target="https://digital.gov.ru/ru/activity/directions/858/" TargetMode="External"/><Relationship Id="rId2" Type="http://schemas.openxmlformats.org/officeDocument/2006/relationships/hyperlink" Target="https://docs.cntd.ru/document/9023896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national-project/projects/cos/" TargetMode="External"/><Relationship Id="rId5" Type="http://schemas.openxmlformats.org/officeDocument/2006/relationships/hyperlink" Target="http://static.government.ru/media/files/UuG1ErcOWtjfOFCsqdLsLxC8oPFDkmBB.pdf" TargetMode="External"/><Relationship Id="rId4" Type="http://schemas.openxmlformats.org/officeDocument/2006/relationships/hyperlink" Target="https://edu.gov.ru/national-project/abou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develop.info/generat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or.fusionbrain.a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DCD5-26C6-BE12-FBF3-787407333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ИИ в работе учителя русского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3E464-68CA-1DD8-3CB5-BDBEA7045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822" y="3602037"/>
            <a:ext cx="4186177" cy="2133599"/>
          </a:xfrm>
        </p:spPr>
        <p:txBody>
          <a:bodyPr/>
          <a:lstStyle/>
          <a:p>
            <a:r>
              <a:rPr lang="ru-RU" dirty="0"/>
              <a:t>Думаревская А.В.,</a:t>
            </a:r>
          </a:p>
          <a:p>
            <a:r>
              <a:rPr lang="ru-RU" dirty="0"/>
              <a:t>учитель русского языка русского языка и литературы </a:t>
            </a:r>
            <a:r>
              <a:rPr lang="ru-RU" dirty="0" err="1"/>
              <a:t>Красноткацкой</a:t>
            </a:r>
            <a:r>
              <a:rPr lang="ru-RU" dirty="0"/>
              <a:t> СШ</a:t>
            </a:r>
          </a:p>
        </p:txBody>
      </p:sp>
    </p:spTree>
    <p:extLst>
      <p:ext uri="{BB962C8B-B14F-4D97-AF65-F5344CB8AC3E}">
        <p14:creationId xmlns:p14="http://schemas.microsoft.com/office/powerpoint/2010/main" val="206037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программное обеспечение, Веб-сайт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1B569474-A6C4-C15B-284F-CAAF4D658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9" t="28801" r="29451" b="17998"/>
          <a:stretch/>
        </p:blipFill>
        <p:spPr>
          <a:xfrm>
            <a:off x="2770014" y="304994"/>
            <a:ext cx="6999019" cy="6510715"/>
          </a:xfrm>
        </p:spPr>
      </p:pic>
    </p:spTree>
    <p:extLst>
      <p:ext uri="{BB962C8B-B14F-4D97-AF65-F5344CB8AC3E}">
        <p14:creationId xmlns:p14="http://schemas.microsoft.com/office/powerpoint/2010/main" val="127412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AC7349-1BBE-8DFD-D05F-4AFDBC73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0000" dirty="0">
                <a:latin typeface="Eskal Font4You" panose="02000503020000020003" pitchFamily="2" charset="0"/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369370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AE2D-FF26-0E60-ADBC-D1645060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886" y="365125"/>
            <a:ext cx="2614914" cy="6695432"/>
          </a:xfrm>
        </p:spPr>
        <p:txBody>
          <a:bodyPr>
            <a:normAutofit/>
          </a:bodyPr>
          <a:lstStyle/>
          <a:p>
            <a:r>
              <a:rPr lang="ru-RU" sz="2000" dirty="0"/>
              <a:t>Благодарный человек кивает головой эффект размытия движения для динамичного действия, эмоциональный, интенсивный».</a:t>
            </a:r>
          </a:p>
        </p:txBody>
      </p:sp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CB39171E-CA48-B4B7-C174-A55DFE20108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913" y="0"/>
            <a:ext cx="6529225" cy="6529226"/>
          </a:xfrm>
        </p:spPr>
      </p:pic>
    </p:spTree>
    <p:extLst>
      <p:ext uri="{BB962C8B-B14F-4D97-AF65-F5344CB8AC3E}">
        <p14:creationId xmlns:p14="http://schemas.microsoft.com/office/powerpoint/2010/main" val="14012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8D08F4B-898C-697F-1D14-014ECB40C1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18" y="1018572"/>
            <a:ext cx="7609376" cy="5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7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836DF1-3E2D-15A3-4880-5BB269F6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15747"/>
            <a:ext cx="11736729" cy="71763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Федеральный закон "Об образовании в Российской Федерации" № 273-ФЗ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https://docs.cntd.ru/document/902389617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15. Сетевая форма реализации образовательных программ.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технологий.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18. Печатные и электронные образовательные и информационные ресурсы.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20. Экспериментальная и инновационная деятельность в сфере образования.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Указ Президента Российской федерации от 21.07.2020 N 474 "О национальных целях развития Российской Федерации на период до 2030 года"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http://www.kremlin.ru/acts/bank/45726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Национальный проект “Образование”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https://edu.gov.ru/national-project/about/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проекта – 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http://static.government.ru/media/files/UuG1ErcOWtjfOFCsqdLsLxC8oPFDkmBB.pdf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проект “Цифровая образовательная среда”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https://edu.gov.ru/national-project/projects/cos/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программа “Цифровая экономика”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https://digital.gov.ru/ru/activity/directions/858/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Федеральный проект “Кадры для цифровой экономики” – </a:t>
            </a:r>
            <a:r>
              <a:rPr lang="ru-RU" sz="1800" u="sng" kern="0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https://digital.gov.ru/ru/activity/directions/866/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solidFill>
                <a:srgbClr val="2C2F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47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CB5F1-B5D7-183A-DE9C-15F34332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C2F37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Сервис для генерации заданий по русскому языку и другим предметам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FB2D2-5D51-7CC6-DCE8-FCB733235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childdevelop.info - </a:t>
            </a:r>
            <a:r>
              <a:rPr lang="ru-RU" sz="1800" u="sng" dirty="0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2"/>
              </a:rPr>
              <a:t>https://childdevelop.info/generator/</a:t>
            </a:r>
            <a:r>
              <a:rPr lang="ru-RU" sz="180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4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97DBE-4252-0D8B-1E27-589E53B2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 по ИИ для генерации картинок, фотографий, стикеров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11259-F8B1-035A-95F2-0D9FA3AE3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0" dirty="0">
                <a:solidFill>
                  <a:srgbClr val="2C2F3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 </a:t>
            </a:r>
            <a:r>
              <a:rPr lang="ru-RU" sz="1800" u="sng" kern="0" dirty="0" err="1">
                <a:solidFill>
                  <a:srgbClr val="6281C8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Kandinski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AE5874-A8BB-D626-D462-8E31F40D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096" y="0"/>
            <a:ext cx="6875674" cy="6875674"/>
          </a:xfrm>
        </p:spPr>
      </p:pic>
    </p:spTree>
    <p:extLst>
      <p:ext uri="{BB962C8B-B14F-4D97-AF65-F5344CB8AC3E}">
        <p14:creationId xmlns:p14="http://schemas.microsoft.com/office/powerpoint/2010/main" val="212118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D4D420-B212-C6EE-B097-3A4FD5F26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558" y="46314"/>
            <a:ext cx="6765372" cy="6765372"/>
          </a:xfrm>
        </p:spPr>
      </p:pic>
    </p:spTree>
    <p:extLst>
      <p:ext uri="{BB962C8B-B14F-4D97-AF65-F5344CB8AC3E}">
        <p14:creationId xmlns:p14="http://schemas.microsoft.com/office/powerpoint/2010/main" val="421763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46DF3C22-D2BC-AE52-12A9-42ACC8743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t="9743" r="19857" b="21650"/>
          <a:stretch/>
        </p:blipFill>
        <p:spPr>
          <a:xfrm>
            <a:off x="2149033" y="0"/>
            <a:ext cx="7893933" cy="6948303"/>
          </a:xfrm>
        </p:spPr>
      </p:pic>
    </p:spTree>
    <p:extLst>
      <p:ext uri="{BB962C8B-B14F-4D97-AF65-F5344CB8AC3E}">
        <p14:creationId xmlns:p14="http://schemas.microsoft.com/office/powerpoint/2010/main" val="71846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0B6D9548-DAF7-83EA-8424-1A50E1735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17097" r="29301" b="38215"/>
          <a:stretch/>
        </p:blipFill>
        <p:spPr>
          <a:xfrm>
            <a:off x="2245488" y="157976"/>
            <a:ext cx="8055980" cy="6700024"/>
          </a:xfrm>
        </p:spPr>
      </p:pic>
    </p:spTree>
    <p:extLst>
      <p:ext uri="{BB962C8B-B14F-4D97-AF65-F5344CB8AC3E}">
        <p14:creationId xmlns:p14="http://schemas.microsoft.com/office/powerpoint/2010/main" val="2461147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297</Words>
  <Application>Microsoft Office PowerPoint</Application>
  <PresentationFormat>Широкоэкранный</PresentationFormat>
  <Paragraphs>23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Eskal Font4You</vt:lpstr>
      <vt:lpstr>Open Sans</vt:lpstr>
      <vt:lpstr>Symbol</vt:lpstr>
      <vt:lpstr>Times New Roman</vt:lpstr>
      <vt:lpstr>Тема Office</vt:lpstr>
      <vt:lpstr>Использование ИИ в работе учителя русского языка</vt:lpstr>
      <vt:lpstr>Презентация PowerPoint</vt:lpstr>
      <vt:lpstr>Презентация PowerPoint</vt:lpstr>
      <vt:lpstr>Сервис для генерации заданий по русскому языку и другим предметам </vt:lpstr>
      <vt:lpstr>Сервис по ИИ для генерации картинок, фотографий, стикеров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Благодарный человек кивает головой эффект размытия движения для динамичного действия, эмоциональный, интенсивный».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Александра Думаревская</dc:creator>
  <cp:lastModifiedBy>Александра Думаревская</cp:lastModifiedBy>
  <cp:revision>1</cp:revision>
  <dcterms:created xsi:type="dcterms:W3CDTF">2024-09-16T14:36:49Z</dcterms:created>
  <dcterms:modified xsi:type="dcterms:W3CDTF">2024-09-16T15:51:53Z</dcterms:modified>
</cp:coreProperties>
</file>