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4" r:id="rId16"/>
    <p:sldId id="270" r:id="rId17"/>
    <p:sldId id="280" r:id="rId18"/>
    <p:sldId id="271" r:id="rId19"/>
    <p:sldId id="272" r:id="rId20"/>
    <p:sldId id="282" r:id="rId21"/>
    <p:sldId id="284" r:id="rId22"/>
    <p:sldId id="285" r:id="rId23"/>
    <p:sldId id="286" r:id="rId24"/>
    <p:sldId id="276" r:id="rId25"/>
    <p:sldId id="283" r:id="rId26"/>
    <p:sldId id="277" r:id="rId27"/>
    <p:sldId id="290" r:id="rId28"/>
    <p:sldId id="278" r:id="rId29"/>
    <p:sldId id="287" r:id="rId30"/>
    <p:sldId id="288" r:id="rId31"/>
    <p:sldId id="289" r:id="rId32"/>
    <p:sldId id="279" r:id="rId33"/>
    <p:sldId id="291" r:id="rId34"/>
    <p:sldId id="281"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8BE5B6-FB26-4CC0-AC61-542FE826D02B}"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ru-RU"/>
        </a:p>
      </dgm:t>
    </dgm:pt>
    <dgm:pt modelId="{55B6AC97-FCEF-4DF8-B0FE-2CE267D15437}">
      <dgm:prSet phldrT="[Текст]"/>
      <dgm:spPr/>
      <dgm:t>
        <a:bodyPr/>
        <a:lstStyle/>
        <a:p>
          <a:r>
            <a:rPr lang="ru-RU" b="1" dirty="0" smtClean="0">
              <a:solidFill>
                <a:srgbClr val="C00000"/>
              </a:solidFill>
            </a:rPr>
            <a:t>Типы заданий</a:t>
          </a:r>
          <a:endParaRPr lang="ru-RU" b="1" dirty="0">
            <a:solidFill>
              <a:srgbClr val="C00000"/>
            </a:solidFill>
          </a:endParaRPr>
        </a:p>
      </dgm:t>
    </dgm:pt>
    <dgm:pt modelId="{ED5BF05D-0D3B-4D8A-A0F4-05E8D02EC770}" type="parTrans" cxnId="{08EB33C0-56B7-47FA-9839-B3F5CF36AA96}">
      <dgm:prSet/>
      <dgm:spPr/>
      <dgm:t>
        <a:bodyPr/>
        <a:lstStyle/>
        <a:p>
          <a:endParaRPr lang="ru-RU"/>
        </a:p>
      </dgm:t>
    </dgm:pt>
    <dgm:pt modelId="{6642AF32-DE62-4F77-B4B9-9384B10A1602}" type="sibTrans" cxnId="{08EB33C0-56B7-47FA-9839-B3F5CF36AA96}">
      <dgm:prSet/>
      <dgm:spPr/>
      <dgm:t>
        <a:bodyPr/>
        <a:lstStyle/>
        <a:p>
          <a:endParaRPr lang="ru-RU"/>
        </a:p>
      </dgm:t>
    </dgm:pt>
    <dgm:pt modelId="{D7337CBC-8368-49F4-9987-35A5231B8913}" type="asst">
      <dgm:prSet phldrT="[Текст]"/>
      <dgm:spPr/>
      <dgm:t>
        <a:bodyPr/>
        <a:lstStyle/>
        <a:p>
          <a:r>
            <a:rPr lang="ru-RU" b="1" dirty="0" smtClean="0">
              <a:solidFill>
                <a:srgbClr val="002060"/>
              </a:solidFill>
            </a:rPr>
            <a:t>Лингвистические тесты</a:t>
          </a:r>
          <a:endParaRPr lang="ru-RU" b="1" dirty="0">
            <a:solidFill>
              <a:srgbClr val="002060"/>
            </a:solidFill>
          </a:endParaRPr>
        </a:p>
      </dgm:t>
    </dgm:pt>
    <dgm:pt modelId="{C57057BA-5BC7-48A9-B80C-D6D54C1460B9}" type="parTrans" cxnId="{7AFE9E81-793A-45BB-8B1A-5EB47C5B6583}">
      <dgm:prSet/>
      <dgm:spPr/>
      <dgm:t>
        <a:bodyPr/>
        <a:lstStyle/>
        <a:p>
          <a:endParaRPr lang="ru-RU"/>
        </a:p>
      </dgm:t>
    </dgm:pt>
    <dgm:pt modelId="{E4E0F821-4D03-4B2A-BC49-366A4DAB5AC4}" type="sibTrans" cxnId="{7AFE9E81-793A-45BB-8B1A-5EB47C5B6583}">
      <dgm:prSet/>
      <dgm:spPr/>
      <dgm:t>
        <a:bodyPr/>
        <a:lstStyle/>
        <a:p>
          <a:endParaRPr lang="ru-RU"/>
        </a:p>
      </dgm:t>
    </dgm:pt>
    <dgm:pt modelId="{302F7963-D8FC-4650-9335-638DC9A17B73}" type="asst">
      <dgm:prSet phldrT="[Текст]"/>
      <dgm:spPr/>
      <dgm:t>
        <a:bodyPr/>
        <a:lstStyle/>
        <a:p>
          <a:r>
            <a:rPr lang="ru-RU" b="1" dirty="0" smtClean="0">
              <a:solidFill>
                <a:srgbClr val="002060"/>
              </a:solidFill>
            </a:rPr>
            <a:t>Лингвистические задачи</a:t>
          </a:r>
          <a:endParaRPr lang="ru-RU" b="1" dirty="0">
            <a:solidFill>
              <a:srgbClr val="002060"/>
            </a:solidFill>
          </a:endParaRPr>
        </a:p>
      </dgm:t>
    </dgm:pt>
    <dgm:pt modelId="{F5C72811-3D0F-4EF5-BD52-AC4F33D558F1}" type="parTrans" cxnId="{D090A122-F730-4100-BA52-B36DE4D0A05B}">
      <dgm:prSet/>
      <dgm:spPr/>
      <dgm:t>
        <a:bodyPr/>
        <a:lstStyle/>
        <a:p>
          <a:endParaRPr lang="ru-RU"/>
        </a:p>
      </dgm:t>
    </dgm:pt>
    <dgm:pt modelId="{E5D7F728-011F-45C7-B873-23D70E47F605}" type="sibTrans" cxnId="{D090A122-F730-4100-BA52-B36DE4D0A05B}">
      <dgm:prSet/>
      <dgm:spPr/>
      <dgm:t>
        <a:bodyPr/>
        <a:lstStyle/>
        <a:p>
          <a:endParaRPr lang="ru-RU"/>
        </a:p>
      </dgm:t>
    </dgm:pt>
    <dgm:pt modelId="{8C828807-5555-4342-AA0F-00774160F902}" type="asst">
      <dgm:prSet phldrT="[Текст]"/>
      <dgm:spPr/>
      <dgm:t>
        <a:bodyPr/>
        <a:lstStyle/>
        <a:p>
          <a:r>
            <a:rPr lang="ru-RU" dirty="0" smtClean="0"/>
            <a:t>От текста к языку</a:t>
          </a:r>
          <a:endParaRPr lang="ru-RU" dirty="0"/>
        </a:p>
      </dgm:t>
    </dgm:pt>
    <dgm:pt modelId="{CDCF2527-7394-45EC-AF8F-B92F48EEE8CC}" type="parTrans" cxnId="{63F031F7-65BC-43AF-9CDD-B154E0F70415}">
      <dgm:prSet/>
      <dgm:spPr/>
      <dgm:t>
        <a:bodyPr/>
        <a:lstStyle/>
        <a:p>
          <a:endParaRPr lang="ru-RU"/>
        </a:p>
      </dgm:t>
    </dgm:pt>
    <dgm:pt modelId="{3DF7C533-8A24-492C-97FA-ACB945195E9D}" type="sibTrans" cxnId="{63F031F7-65BC-43AF-9CDD-B154E0F70415}">
      <dgm:prSet/>
      <dgm:spPr/>
      <dgm:t>
        <a:bodyPr/>
        <a:lstStyle/>
        <a:p>
          <a:endParaRPr lang="ru-RU"/>
        </a:p>
      </dgm:t>
    </dgm:pt>
    <dgm:pt modelId="{7F79A822-AF22-4522-B27A-CCEC6317198C}" type="asst">
      <dgm:prSet phldrT="[Текст]"/>
      <dgm:spPr/>
      <dgm:t>
        <a:bodyPr/>
        <a:lstStyle/>
        <a:p>
          <a:r>
            <a:rPr lang="ru-RU" dirty="0" smtClean="0"/>
            <a:t>От языка к тексту</a:t>
          </a:r>
          <a:endParaRPr lang="ru-RU" dirty="0"/>
        </a:p>
      </dgm:t>
    </dgm:pt>
    <dgm:pt modelId="{F36FB61D-2F3C-4AC3-9C24-FD7CB0265E59}" type="parTrans" cxnId="{6C8CEE80-469C-4C46-B880-315648F4C4EF}">
      <dgm:prSet/>
      <dgm:spPr/>
      <dgm:t>
        <a:bodyPr/>
        <a:lstStyle/>
        <a:p>
          <a:endParaRPr lang="ru-RU"/>
        </a:p>
      </dgm:t>
    </dgm:pt>
    <dgm:pt modelId="{B95BB37B-5EF9-4B14-97A3-1DE8787CB3AC}" type="sibTrans" cxnId="{6C8CEE80-469C-4C46-B880-315648F4C4EF}">
      <dgm:prSet/>
      <dgm:spPr/>
      <dgm:t>
        <a:bodyPr/>
        <a:lstStyle/>
        <a:p>
          <a:endParaRPr lang="ru-RU"/>
        </a:p>
      </dgm:t>
    </dgm:pt>
    <dgm:pt modelId="{72576A26-0084-4F3E-9550-E3C66CB4081A}" type="asst">
      <dgm:prSet phldrT="[Текст]"/>
      <dgm:spPr/>
      <dgm:t>
        <a:bodyPr/>
        <a:lstStyle/>
        <a:p>
          <a:r>
            <a:rPr lang="ru-RU" dirty="0" smtClean="0"/>
            <a:t>От языковых фактов к системе языка</a:t>
          </a:r>
          <a:endParaRPr lang="ru-RU" dirty="0"/>
        </a:p>
      </dgm:t>
    </dgm:pt>
    <dgm:pt modelId="{F37903E4-6CD7-409C-B1DC-1FA8ADB55086}" type="parTrans" cxnId="{9E1E6FC6-61E7-4CEF-82D1-82DBEECA8E1C}">
      <dgm:prSet/>
      <dgm:spPr/>
      <dgm:t>
        <a:bodyPr/>
        <a:lstStyle/>
        <a:p>
          <a:endParaRPr lang="ru-RU"/>
        </a:p>
      </dgm:t>
    </dgm:pt>
    <dgm:pt modelId="{18165D64-E8CD-4044-AD73-24A15F91E2F3}" type="sibTrans" cxnId="{9E1E6FC6-61E7-4CEF-82D1-82DBEECA8E1C}">
      <dgm:prSet/>
      <dgm:spPr/>
      <dgm:t>
        <a:bodyPr/>
        <a:lstStyle/>
        <a:p>
          <a:endParaRPr lang="ru-RU"/>
        </a:p>
      </dgm:t>
    </dgm:pt>
    <dgm:pt modelId="{8C588FA3-A17E-49F8-8D88-D86E14DBA82E}" type="asst">
      <dgm:prSet phldrT="[Текст]"/>
      <dgm:spPr/>
      <dgm:t>
        <a:bodyPr/>
        <a:lstStyle/>
        <a:p>
          <a:r>
            <a:rPr lang="ru-RU" dirty="0" smtClean="0"/>
            <a:t>От языка к науке о языке, описанию языка</a:t>
          </a:r>
          <a:endParaRPr lang="ru-RU" dirty="0"/>
        </a:p>
      </dgm:t>
    </dgm:pt>
    <dgm:pt modelId="{59985777-B0C5-4BA9-A997-BDA1D3553B27}" type="parTrans" cxnId="{C8EC26A5-9E4B-4D3E-B14F-39D8CF8E3993}">
      <dgm:prSet/>
      <dgm:spPr/>
      <dgm:t>
        <a:bodyPr/>
        <a:lstStyle/>
        <a:p>
          <a:endParaRPr lang="ru-RU"/>
        </a:p>
      </dgm:t>
    </dgm:pt>
    <dgm:pt modelId="{CDDCA8D7-1551-4B48-9628-61E962CE7C41}" type="sibTrans" cxnId="{C8EC26A5-9E4B-4D3E-B14F-39D8CF8E3993}">
      <dgm:prSet/>
      <dgm:spPr/>
      <dgm:t>
        <a:bodyPr/>
        <a:lstStyle/>
        <a:p>
          <a:endParaRPr lang="ru-RU"/>
        </a:p>
      </dgm:t>
    </dgm:pt>
    <dgm:pt modelId="{3B938174-3B20-4B97-AA36-4757FECEFE3E}" type="pres">
      <dgm:prSet presAssocID="{C28BE5B6-FB26-4CC0-AC61-542FE826D02B}" presName="hierChild1" presStyleCnt="0">
        <dgm:presLayoutVars>
          <dgm:orgChart val="1"/>
          <dgm:chPref val="1"/>
          <dgm:dir/>
          <dgm:animOne val="branch"/>
          <dgm:animLvl val="lvl"/>
          <dgm:resizeHandles/>
        </dgm:presLayoutVars>
      </dgm:prSet>
      <dgm:spPr/>
      <dgm:t>
        <a:bodyPr/>
        <a:lstStyle/>
        <a:p>
          <a:endParaRPr lang="ru-RU"/>
        </a:p>
      </dgm:t>
    </dgm:pt>
    <dgm:pt modelId="{A082E257-6793-4948-A3C3-ED63FD57B0A2}" type="pres">
      <dgm:prSet presAssocID="{55B6AC97-FCEF-4DF8-B0FE-2CE267D15437}" presName="hierRoot1" presStyleCnt="0">
        <dgm:presLayoutVars>
          <dgm:hierBranch val="init"/>
        </dgm:presLayoutVars>
      </dgm:prSet>
      <dgm:spPr/>
    </dgm:pt>
    <dgm:pt modelId="{4EC7AAEB-D383-43C9-A210-DE14A81E6E41}" type="pres">
      <dgm:prSet presAssocID="{55B6AC97-FCEF-4DF8-B0FE-2CE267D15437}" presName="rootComposite1" presStyleCnt="0"/>
      <dgm:spPr/>
    </dgm:pt>
    <dgm:pt modelId="{178EA936-9B69-45E8-BFC8-A6BAE97CCE11}" type="pres">
      <dgm:prSet presAssocID="{55B6AC97-FCEF-4DF8-B0FE-2CE267D15437}" presName="rootText1" presStyleLbl="node0" presStyleIdx="0" presStyleCnt="1">
        <dgm:presLayoutVars>
          <dgm:chPref val="3"/>
        </dgm:presLayoutVars>
      </dgm:prSet>
      <dgm:spPr/>
      <dgm:t>
        <a:bodyPr/>
        <a:lstStyle/>
        <a:p>
          <a:endParaRPr lang="ru-RU"/>
        </a:p>
      </dgm:t>
    </dgm:pt>
    <dgm:pt modelId="{8AE57FCA-68A3-4D0F-AD55-2D99A0C8F3AB}" type="pres">
      <dgm:prSet presAssocID="{55B6AC97-FCEF-4DF8-B0FE-2CE267D15437}" presName="rootConnector1" presStyleLbl="node1" presStyleIdx="0" presStyleCnt="0"/>
      <dgm:spPr/>
      <dgm:t>
        <a:bodyPr/>
        <a:lstStyle/>
        <a:p>
          <a:endParaRPr lang="ru-RU"/>
        </a:p>
      </dgm:t>
    </dgm:pt>
    <dgm:pt modelId="{A9C30D6B-2705-4A62-9079-83A4183B6748}" type="pres">
      <dgm:prSet presAssocID="{55B6AC97-FCEF-4DF8-B0FE-2CE267D15437}" presName="hierChild2" presStyleCnt="0"/>
      <dgm:spPr/>
    </dgm:pt>
    <dgm:pt modelId="{CFBE1165-B270-4519-A369-4C6792320F57}" type="pres">
      <dgm:prSet presAssocID="{55B6AC97-FCEF-4DF8-B0FE-2CE267D15437}" presName="hierChild3" presStyleCnt="0"/>
      <dgm:spPr/>
    </dgm:pt>
    <dgm:pt modelId="{75B89BDE-DC6A-4F1F-8AD0-60001CAC343E}" type="pres">
      <dgm:prSet presAssocID="{C57057BA-5BC7-48A9-B80C-D6D54C1460B9}" presName="Name111" presStyleLbl="parChTrans1D2" presStyleIdx="0" presStyleCnt="2"/>
      <dgm:spPr/>
      <dgm:t>
        <a:bodyPr/>
        <a:lstStyle/>
        <a:p>
          <a:endParaRPr lang="ru-RU"/>
        </a:p>
      </dgm:t>
    </dgm:pt>
    <dgm:pt modelId="{0E4633E1-1B90-4F22-A4B4-3C28844A3418}" type="pres">
      <dgm:prSet presAssocID="{D7337CBC-8368-49F4-9987-35A5231B8913}" presName="hierRoot3" presStyleCnt="0">
        <dgm:presLayoutVars>
          <dgm:hierBranch val="init"/>
        </dgm:presLayoutVars>
      </dgm:prSet>
      <dgm:spPr/>
    </dgm:pt>
    <dgm:pt modelId="{B1945A88-0E07-48E2-B2D1-330731FD7FCB}" type="pres">
      <dgm:prSet presAssocID="{D7337CBC-8368-49F4-9987-35A5231B8913}" presName="rootComposite3" presStyleCnt="0"/>
      <dgm:spPr/>
    </dgm:pt>
    <dgm:pt modelId="{6BECC799-3B65-4B6B-99ED-BED7105DAB81}" type="pres">
      <dgm:prSet presAssocID="{D7337CBC-8368-49F4-9987-35A5231B8913}" presName="rootText3" presStyleLbl="asst1" presStyleIdx="0" presStyleCnt="6">
        <dgm:presLayoutVars>
          <dgm:chPref val="3"/>
        </dgm:presLayoutVars>
      </dgm:prSet>
      <dgm:spPr/>
      <dgm:t>
        <a:bodyPr/>
        <a:lstStyle/>
        <a:p>
          <a:endParaRPr lang="ru-RU"/>
        </a:p>
      </dgm:t>
    </dgm:pt>
    <dgm:pt modelId="{1FC78729-4F62-44B8-94CD-16A2ACD2286C}" type="pres">
      <dgm:prSet presAssocID="{D7337CBC-8368-49F4-9987-35A5231B8913}" presName="rootConnector3" presStyleLbl="asst1" presStyleIdx="0" presStyleCnt="6"/>
      <dgm:spPr/>
      <dgm:t>
        <a:bodyPr/>
        <a:lstStyle/>
        <a:p>
          <a:endParaRPr lang="ru-RU"/>
        </a:p>
      </dgm:t>
    </dgm:pt>
    <dgm:pt modelId="{9409FACB-421E-4200-AAFA-83C404EF7307}" type="pres">
      <dgm:prSet presAssocID="{D7337CBC-8368-49F4-9987-35A5231B8913}" presName="hierChild6" presStyleCnt="0"/>
      <dgm:spPr/>
    </dgm:pt>
    <dgm:pt modelId="{8AA20DDD-2534-45AB-AE50-84B659DC668C}" type="pres">
      <dgm:prSet presAssocID="{D7337CBC-8368-49F4-9987-35A5231B8913}" presName="hierChild7" presStyleCnt="0"/>
      <dgm:spPr/>
    </dgm:pt>
    <dgm:pt modelId="{E796245B-4B1E-4679-8131-8169893E79B2}" type="pres">
      <dgm:prSet presAssocID="{F5C72811-3D0F-4EF5-BD52-AC4F33D558F1}" presName="Name111" presStyleLbl="parChTrans1D2" presStyleIdx="1" presStyleCnt="2"/>
      <dgm:spPr/>
      <dgm:t>
        <a:bodyPr/>
        <a:lstStyle/>
        <a:p>
          <a:endParaRPr lang="ru-RU"/>
        </a:p>
      </dgm:t>
    </dgm:pt>
    <dgm:pt modelId="{CAEF5970-BBD2-48BF-A6F4-1A3C04D904E2}" type="pres">
      <dgm:prSet presAssocID="{302F7963-D8FC-4650-9335-638DC9A17B73}" presName="hierRoot3" presStyleCnt="0">
        <dgm:presLayoutVars>
          <dgm:hierBranch val="init"/>
        </dgm:presLayoutVars>
      </dgm:prSet>
      <dgm:spPr/>
    </dgm:pt>
    <dgm:pt modelId="{69FE8C50-90C7-454B-AB92-4D6038307549}" type="pres">
      <dgm:prSet presAssocID="{302F7963-D8FC-4650-9335-638DC9A17B73}" presName="rootComposite3" presStyleCnt="0"/>
      <dgm:spPr/>
    </dgm:pt>
    <dgm:pt modelId="{BC5F4F74-649A-46EC-A045-BFCA185F2596}" type="pres">
      <dgm:prSet presAssocID="{302F7963-D8FC-4650-9335-638DC9A17B73}" presName="rootText3" presStyleLbl="asst1" presStyleIdx="1" presStyleCnt="6">
        <dgm:presLayoutVars>
          <dgm:chPref val="3"/>
        </dgm:presLayoutVars>
      </dgm:prSet>
      <dgm:spPr/>
      <dgm:t>
        <a:bodyPr/>
        <a:lstStyle/>
        <a:p>
          <a:endParaRPr lang="ru-RU"/>
        </a:p>
      </dgm:t>
    </dgm:pt>
    <dgm:pt modelId="{836782F2-436C-43BF-89AA-B74CA3657751}" type="pres">
      <dgm:prSet presAssocID="{302F7963-D8FC-4650-9335-638DC9A17B73}" presName="rootConnector3" presStyleLbl="asst1" presStyleIdx="1" presStyleCnt="6"/>
      <dgm:spPr/>
      <dgm:t>
        <a:bodyPr/>
        <a:lstStyle/>
        <a:p>
          <a:endParaRPr lang="ru-RU"/>
        </a:p>
      </dgm:t>
    </dgm:pt>
    <dgm:pt modelId="{BF4BF472-58CA-40E3-8262-A18565EA7B48}" type="pres">
      <dgm:prSet presAssocID="{302F7963-D8FC-4650-9335-638DC9A17B73}" presName="hierChild6" presStyleCnt="0"/>
      <dgm:spPr/>
    </dgm:pt>
    <dgm:pt modelId="{D71C15DA-7ED1-419D-811F-A290EF0E0A1A}" type="pres">
      <dgm:prSet presAssocID="{302F7963-D8FC-4650-9335-638DC9A17B73}" presName="hierChild7" presStyleCnt="0"/>
      <dgm:spPr/>
    </dgm:pt>
    <dgm:pt modelId="{5903BF0D-3DFC-48E1-AEE0-3572EB60A111}" type="pres">
      <dgm:prSet presAssocID="{CDCF2527-7394-45EC-AF8F-B92F48EEE8CC}" presName="Name111" presStyleLbl="parChTrans1D3" presStyleIdx="0" presStyleCnt="4"/>
      <dgm:spPr/>
      <dgm:t>
        <a:bodyPr/>
        <a:lstStyle/>
        <a:p>
          <a:endParaRPr lang="ru-RU"/>
        </a:p>
      </dgm:t>
    </dgm:pt>
    <dgm:pt modelId="{27ED7A81-5EAE-4858-8031-EA92217E5A1F}" type="pres">
      <dgm:prSet presAssocID="{8C828807-5555-4342-AA0F-00774160F902}" presName="hierRoot3" presStyleCnt="0">
        <dgm:presLayoutVars>
          <dgm:hierBranch val="init"/>
        </dgm:presLayoutVars>
      </dgm:prSet>
      <dgm:spPr/>
    </dgm:pt>
    <dgm:pt modelId="{A1AA5F5C-1585-4AB1-B0DB-C1B4A79647F7}" type="pres">
      <dgm:prSet presAssocID="{8C828807-5555-4342-AA0F-00774160F902}" presName="rootComposite3" presStyleCnt="0"/>
      <dgm:spPr/>
    </dgm:pt>
    <dgm:pt modelId="{18390F75-0F8D-4C63-B47D-81ADAAE12B0A}" type="pres">
      <dgm:prSet presAssocID="{8C828807-5555-4342-AA0F-00774160F902}" presName="rootText3" presStyleLbl="asst1" presStyleIdx="2" presStyleCnt="6">
        <dgm:presLayoutVars>
          <dgm:chPref val="3"/>
        </dgm:presLayoutVars>
      </dgm:prSet>
      <dgm:spPr/>
      <dgm:t>
        <a:bodyPr/>
        <a:lstStyle/>
        <a:p>
          <a:endParaRPr lang="ru-RU"/>
        </a:p>
      </dgm:t>
    </dgm:pt>
    <dgm:pt modelId="{1BC25A9D-E8A7-457B-B2C9-418C9EE4BF29}" type="pres">
      <dgm:prSet presAssocID="{8C828807-5555-4342-AA0F-00774160F902}" presName="rootConnector3" presStyleLbl="asst1" presStyleIdx="2" presStyleCnt="6"/>
      <dgm:spPr/>
      <dgm:t>
        <a:bodyPr/>
        <a:lstStyle/>
        <a:p>
          <a:endParaRPr lang="ru-RU"/>
        </a:p>
      </dgm:t>
    </dgm:pt>
    <dgm:pt modelId="{39408D44-E698-402C-9137-1AF5DC514449}" type="pres">
      <dgm:prSet presAssocID="{8C828807-5555-4342-AA0F-00774160F902}" presName="hierChild6" presStyleCnt="0"/>
      <dgm:spPr/>
    </dgm:pt>
    <dgm:pt modelId="{CDC5C304-19B5-4FC7-AF3B-ED579C40BC18}" type="pres">
      <dgm:prSet presAssocID="{8C828807-5555-4342-AA0F-00774160F902}" presName="hierChild7" presStyleCnt="0"/>
      <dgm:spPr/>
    </dgm:pt>
    <dgm:pt modelId="{A68D54F5-6BF0-4B05-829F-FB2DCF002DB5}" type="pres">
      <dgm:prSet presAssocID="{F36FB61D-2F3C-4AC3-9C24-FD7CB0265E59}" presName="Name111" presStyleLbl="parChTrans1D3" presStyleIdx="1" presStyleCnt="4"/>
      <dgm:spPr/>
      <dgm:t>
        <a:bodyPr/>
        <a:lstStyle/>
        <a:p>
          <a:endParaRPr lang="ru-RU"/>
        </a:p>
      </dgm:t>
    </dgm:pt>
    <dgm:pt modelId="{FF977E91-21C2-4A7E-A97A-0F26884FA3C0}" type="pres">
      <dgm:prSet presAssocID="{7F79A822-AF22-4522-B27A-CCEC6317198C}" presName="hierRoot3" presStyleCnt="0">
        <dgm:presLayoutVars>
          <dgm:hierBranch val="init"/>
        </dgm:presLayoutVars>
      </dgm:prSet>
      <dgm:spPr/>
    </dgm:pt>
    <dgm:pt modelId="{11B3B106-C793-4FFC-9104-713ECD8229EA}" type="pres">
      <dgm:prSet presAssocID="{7F79A822-AF22-4522-B27A-CCEC6317198C}" presName="rootComposite3" presStyleCnt="0"/>
      <dgm:spPr/>
    </dgm:pt>
    <dgm:pt modelId="{5575ED8C-8602-47AB-8F40-322E11036E98}" type="pres">
      <dgm:prSet presAssocID="{7F79A822-AF22-4522-B27A-CCEC6317198C}" presName="rootText3" presStyleLbl="asst1" presStyleIdx="3" presStyleCnt="6">
        <dgm:presLayoutVars>
          <dgm:chPref val="3"/>
        </dgm:presLayoutVars>
      </dgm:prSet>
      <dgm:spPr/>
      <dgm:t>
        <a:bodyPr/>
        <a:lstStyle/>
        <a:p>
          <a:endParaRPr lang="ru-RU"/>
        </a:p>
      </dgm:t>
    </dgm:pt>
    <dgm:pt modelId="{03D735E9-92D3-42B2-9C16-245B0AB8E0C2}" type="pres">
      <dgm:prSet presAssocID="{7F79A822-AF22-4522-B27A-CCEC6317198C}" presName="rootConnector3" presStyleLbl="asst1" presStyleIdx="3" presStyleCnt="6"/>
      <dgm:spPr/>
      <dgm:t>
        <a:bodyPr/>
        <a:lstStyle/>
        <a:p>
          <a:endParaRPr lang="ru-RU"/>
        </a:p>
      </dgm:t>
    </dgm:pt>
    <dgm:pt modelId="{E7EB9CCE-1366-45A7-BF47-116A95060A6C}" type="pres">
      <dgm:prSet presAssocID="{7F79A822-AF22-4522-B27A-CCEC6317198C}" presName="hierChild6" presStyleCnt="0"/>
      <dgm:spPr/>
    </dgm:pt>
    <dgm:pt modelId="{D3A7C512-6E94-4128-815B-F9F3ACF45965}" type="pres">
      <dgm:prSet presAssocID="{7F79A822-AF22-4522-B27A-CCEC6317198C}" presName="hierChild7" presStyleCnt="0"/>
      <dgm:spPr/>
    </dgm:pt>
    <dgm:pt modelId="{6B392EE1-35F1-438A-AD7D-F8F74F26F480}" type="pres">
      <dgm:prSet presAssocID="{F37903E4-6CD7-409C-B1DC-1FA8ADB55086}" presName="Name111" presStyleLbl="parChTrans1D3" presStyleIdx="2" presStyleCnt="4"/>
      <dgm:spPr/>
      <dgm:t>
        <a:bodyPr/>
        <a:lstStyle/>
        <a:p>
          <a:endParaRPr lang="ru-RU"/>
        </a:p>
      </dgm:t>
    </dgm:pt>
    <dgm:pt modelId="{CC5A8C9D-A02D-4FB7-AB1E-58D541954741}" type="pres">
      <dgm:prSet presAssocID="{72576A26-0084-4F3E-9550-E3C66CB4081A}" presName="hierRoot3" presStyleCnt="0">
        <dgm:presLayoutVars>
          <dgm:hierBranch val="init"/>
        </dgm:presLayoutVars>
      </dgm:prSet>
      <dgm:spPr/>
    </dgm:pt>
    <dgm:pt modelId="{693F83C5-A25A-4B60-8474-212B13F5BEFD}" type="pres">
      <dgm:prSet presAssocID="{72576A26-0084-4F3E-9550-E3C66CB4081A}" presName="rootComposite3" presStyleCnt="0"/>
      <dgm:spPr/>
    </dgm:pt>
    <dgm:pt modelId="{BA68EAEB-9AEB-459E-8DC6-A4DF07CEC90A}" type="pres">
      <dgm:prSet presAssocID="{72576A26-0084-4F3E-9550-E3C66CB4081A}" presName="rootText3" presStyleLbl="asst1" presStyleIdx="4" presStyleCnt="6">
        <dgm:presLayoutVars>
          <dgm:chPref val="3"/>
        </dgm:presLayoutVars>
      </dgm:prSet>
      <dgm:spPr/>
      <dgm:t>
        <a:bodyPr/>
        <a:lstStyle/>
        <a:p>
          <a:endParaRPr lang="ru-RU"/>
        </a:p>
      </dgm:t>
    </dgm:pt>
    <dgm:pt modelId="{EB9A1688-80C0-459F-B07D-949BC0AD8589}" type="pres">
      <dgm:prSet presAssocID="{72576A26-0084-4F3E-9550-E3C66CB4081A}" presName="rootConnector3" presStyleLbl="asst1" presStyleIdx="4" presStyleCnt="6"/>
      <dgm:spPr/>
      <dgm:t>
        <a:bodyPr/>
        <a:lstStyle/>
        <a:p>
          <a:endParaRPr lang="ru-RU"/>
        </a:p>
      </dgm:t>
    </dgm:pt>
    <dgm:pt modelId="{58CE5785-0879-4573-9499-CDAC6F1214A4}" type="pres">
      <dgm:prSet presAssocID="{72576A26-0084-4F3E-9550-E3C66CB4081A}" presName="hierChild6" presStyleCnt="0"/>
      <dgm:spPr/>
    </dgm:pt>
    <dgm:pt modelId="{81A42D20-B062-4259-B66E-BD2100A927E2}" type="pres">
      <dgm:prSet presAssocID="{72576A26-0084-4F3E-9550-E3C66CB4081A}" presName="hierChild7" presStyleCnt="0"/>
      <dgm:spPr/>
    </dgm:pt>
    <dgm:pt modelId="{A134F4D3-FEFA-4DF4-AF36-587253B3156F}" type="pres">
      <dgm:prSet presAssocID="{59985777-B0C5-4BA9-A997-BDA1D3553B27}" presName="Name111" presStyleLbl="parChTrans1D3" presStyleIdx="3" presStyleCnt="4"/>
      <dgm:spPr/>
      <dgm:t>
        <a:bodyPr/>
        <a:lstStyle/>
        <a:p>
          <a:endParaRPr lang="ru-RU"/>
        </a:p>
      </dgm:t>
    </dgm:pt>
    <dgm:pt modelId="{8351FDBA-9902-4B37-A56A-3BB65C49A909}" type="pres">
      <dgm:prSet presAssocID="{8C588FA3-A17E-49F8-8D88-D86E14DBA82E}" presName="hierRoot3" presStyleCnt="0">
        <dgm:presLayoutVars>
          <dgm:hierBranch val="init"/>
        </dgm:presLayoutVars>
      </dgm:prSet>
      <dgm:spPr/>
    </dgm:pt>
    <dgm:pt modelId="{112EB87A-B99E-4C76-B596-D5A602086FEE}" type="pres">
      <dgm:prSet presAssocID="{8C588FA3-A17E-49F8-8D88-D86E14DBA82E}" presName="rootComposite3" presStyleCnt="0"/>
      <dgm:spPr/>
    </dgm:pt>
    <dgm:pt modelId="{A5AC0EBC-3C11-4F94-A8E2-8E0C2CFD3E20}" type="pres">
      <dgm:prSet presAssocID="{8C588FA3-A17E-49F8-8D88-D86E14DBA82E}" presName="rootText3" presStyleLbl="asst1" presStyleIdx="5" presStyleCnt="6">
        <dgm:presLayoutVars>
          <dgm:chPref val="3"/>
        </dgm:presLayoutVars>
      </dgm:prSet>
      <dgm:spPr/>
      <dgm:t>
        <a:bodyPr/>
        <a:lstStyle/>
        <a:p>
          <a:endParaRPr lang="ru-RU"/>
        </a:p>
      </dgm:t>
    </dgm:pt>
    <dgm:pt modelId="{9E230D5A-1666-49A9-805E-D38ECE6549D4}" type="pres">
      <dgm:prSet presAssocID="{8C588FA3-A17E-49F8-8D88-D86E14DBA82E}" presName="rootConnector3" presStyleLbl="asst1" presStyleIdx="5" presStyleCnt="6"/>
      <dgm:spPr/>
      <dgm:t>
        <a:bodyPr/>
        <a:lstStyle/>
        <a:p>
          <a:endParaRPr lang="ru-RU"/>
        </a:p>
      </dgm:t>
    </dgm:pt>
    <dgm:pt modelId="{8F0CCEE8-BBEF-4CF1-9D05-0D16428A465E}" type="pres">
      <dgm:prSet presAssocID="{8C588FA3-A17E-49F8-8D88-D86E14DBA82E}" presName="hierChild6" presStyleCnt="0"/>
      <dgm:spPr/>
    </dgm:pt>
    <dgm:pt modelId="{856C03EB-07E6-41F5-A7E2-2529A71C3401}" type="pres">
      <dgm:prSet presAssocID="{8C588FA3-A17E-49F8-8D88-D86E14DBA82E}" presName="hierChild7" presStyleCnt="0"/>
      <dgm:spPr/>
    </dgm:pt>
  </dgm:ptLst>
  <dgm:cxnLst>
    <dgm:cxn modelId="{63F031F7-65BC-43AF-9CDD-B154E0F70415}" srcId="{302F7963-D8FC-4650-9335-638DC9A17B73}" destId="{8C828807-5555-4342-AA0F-00774160F902}" srcOrd="0" destOrd="0" parTransId="{CDCF2527-7394-45EC-AF8F-B92F48EEE8CC}" sibTransId="{3DF7C533-8A24-492C-97FA-ACB945195E9D}"/>
    <dgm:cxn modelId="{BFC45CAC-3A86-4ED1-80F9-6AD4F39FDF5C}" type="presOf" srcId="{7F79A822-AF22-4522-B27A-CCEC6317198C}" destId="{03D735E9-92D3-42B2-9C16-245B0AB8E0C2}" srcOrd="1" destOrd="0" presId="urn:microsoft.com/office/officeart/2005/8/layout/orgChart1"/>
    <dgm:cxn modelId="{DC59A589-AAD6-4900-9927-9F217FF05DD0}" type="presOf" srcId="{CDCF2527-7394-45EC-AF8F-B92F48EEE8CC}" destId="{5903BF0D-3DFC-48E1-AEE0-3572EB60A111}" srcOrd="0" destOrd="0" presId="urn:microsoft.com/office/officeart/2005/8/layout/orgChart1"/>
    <dgm:cxn modelId="{08EB33C0-56B7-47FA-9839-B3F5CF36AA96}" srcId="{C28BE5B6-FB26-4CC0-AC61-542FE826D02B}" destId="{55B6AC97-FCEF-4DF8-B0FE-2CE267D15437}" srcOrd="0" destOrd="0" parTransId="{ED5BF05D-0D3B-4D8A-A0F4-05E8D02EC770}" sibTransId="{6642AF32-DE62-4F77-B4B9-9384B10A1602}"/>
    <dgm:cxn modelId="{E7AB28A3-BC23-4FDB-888A-23E6061F3901}" type="presOf" srcId="{72576A26-0084-4F3E-9550-E3C66CB4081A}" destId="{BA68EAEB-9AEB-459E-8DC6-A4DF07CEC90A}" srcOrd="0" destOrd="0" presId="urn:microsoft.com/office/officeart/2005/8/layout/orgChart1"/>
    <dgm:cxn modelId="{C8EC26A5-9E4B-4D3E-B14F-39D8CF8E3993}" srcId="{302F7963-D8FC-4650-9335-638DC9A17B73}" destId="{8C588FA3-A17E-49F8-8D88-D86E14DBA82E}" srcOrd="3" destOrd="0" parTransId="{59985777-B0C5-4BA9-A997-BDA1D3553B27}" sibTransId="{CDDCA8D7-1551-4B48-9628-61E962CE7C41}"/>
    <dgm:cxn modelId="{9E1E6FC6-61E7-4CEF-82D1-82DBEECA8E1C}" srcId="{302F7963-D8FC-4650-9335-638DC9A17B73}" destId="{72576A26-0084-4F3E-9550-E3C66CB4081A}" srcOrd="2" destOrd="0" parTransId="{F37903E4-6CD7-409C-B1DC-1FA8ADB55086}" sibTransId="{18165D64-E8CD-4044-AD73-24A15F91E2F3}"/>
    <dgm:cxn modelId="{A8659C50-27DC-4500-B0FD-35DA79AF1617}" type="presOf" srcId="{F5C72811-3D0F-4EF5-BD52-AC4F33D558F1}" destId="{E796245B-4B1E-4679-8131-8169893E79B2}" srcOrd="0" destOrd="0" presId="urn:microsoft.com/office/officeart/2005/8/layout/orgChart1"/>
    <dgm:cxn modelId="{F937EF30-272E-46D8-9453-9C6A5E074AFF}" type="presOf" srcId="{F36FB61D-2F3C-4AC3-9C24-FD7CB0265E59}" destId="{A68D54F5-6BF0-4B05-829F-FB2DCF002DB5}" srcOrd="0" destOrd="0" presId="urn:microsoft.com/office/officeart/2005/8/layout/orgChart1"/>
    <dgm:cxn modelId="{D090A122-F730-4100-BA52-B36DE4D0A05B}" srcId="{55B6AC97-FCEF-4DF8-B0FE-2CE267D15437}" destId="{302F7963-D8FC-4650-9335-638DC9A17B73}" srcOrd="1" destOrd="0" parTransId="{F5C72811-3D0F-4EF5-BD52-AC4F33D558F1}" sibTransId="{E5D7F728-011F-45C7-B873-23D70E47F605}"/>
    <dgm:cxn modelId="{11F9D4CC-BA23-4EE0-9B35-CC6B96CA17EC}" type="presOf" srcId="{302F7963-D8FC-4650-9335-638DC9A17B73}" destId="{836782F2-436C-43BF-89AA-B74CA3657751}" srcOrd="1" destOrd="0" presId="urn:microsoft.com/office/officeart/2005/8/layout/orgChart1"/>
    <dgm:cxn modelId="{6C8CEE80-469C-4C46-B880-315648F4C4EF}" srcId="{302F7963-D8FC-4650-9335-638DC9A17B73}" destId="{7F79A822-AF22-4522-B27A-CCEC6317198C}" srcOrd="1" destOrd="0" parTransId="{F36FB61D-2F3C-4AC3-9C24-FD7CB0265E59}" sibTransId="{B95BB37B-5EF9-4B14-97A3-1DE8787CB3AC}"/>
    <dgm:cxn modelId="{DAB15AD9-BAE3-41BB-8CEC-4EF8B9F63665}" type="presOf" srcId="{8C588FA3-A17E-49F8-8D88-D86E14DBA82E}" destId="{9E230D5A-1666-49A9-805E-D38ECE6549D4}" srcOrd="1" destOrd="0" presId="urn:microsoft.com/office/officeart/2005/8/layout/orgChart1"/>
    <dgm:cxn modelId="{B3899662-9DE8-4440-9C6A-41165B090D79}" type="presOf" srcId="{8C828807-5555-4342-AA0F-00774160F902}" destId="{18390F75-0F8D-4C63-B47D-81ADAAE12B0A}" srcOrd="0" destOrd="0" presId="urn:microsoft.com/office/officeart/2005/8/layout/orgChart1"/>
    <dgm:cxn modelId="{951BAD54-A95A-4A39-825C-2E3C862C4516}" type="presOf" srcId="{8C828807-5555-4342-AA0F-00774160F902}" destId="{1BC25A9D-E8A7-457B-B2C9-418C9EE4BF29}" srcOrd="1" destOrd="0" presId="urn:microsoft.com/office/officeart/2005/8/layout/orgChart1"/>
    <dgm:cxn modelId="{305DBB60-99FE-4FD2-8CA8-3E51CB24057E}" type="presOf" srcId="{302F7963-D8FC-4650-9335-638DC9A17B73}" destId="{BC5F4F74-649A-46EC-A045-BFCA185F2596}" srcOrd="0" destOrd="0" presId="urn:microsoft.com/office/officeart/2005/8/layout/orgChart1"/>
    <dgm:cxn modelId="{7AFE9E81-793A-45BB-8B1A-5EB47C5B6583}" srcId="{55B6AC97-FCEF-4DF8-B0FE-2CE267D15437}" destId="{D7337CBC-8368-49F4-9987-35A5231B8913}" srcOrd="0" destOrd="0" parTransId="{C57057BA-5BC7-48A9-B80C-D6D54C1460B9}" sibTransId="{E4E0F821-4D03-4B2A-BC49-366A4DAB5AC4}"/>
    <dgm:cxn modelId="{A58CDFCD-36F9-4BE3-B0AA-0DBD6307E0C9}" type="presOf" srcId="{8C588FA3-A17E-49F8-8D88-D86E14DBA82E}" destId="{A5AC0EBC-3C11-4F94-A8E2-8E0C2CFD3E20}" srcOrd="0" destOrd="0" presId="urn:microsoft.com/office/officeart/2005/8/layout/orgChart1"/>
    <dgm:cxn modelId="{96045BFB-709F-4E39-81FF-DAD6FA3EB464}" type="presOf" srcId="{D7337CBC-8368-49F4-9987-35A5231B8913}" destId="{1FC78729-4F62-44B8-94CD-16A2ACD2286C}" srcOrd="1" destOrd="0" presId="urn:microsoft.com/office/officeart/2005/8/layout/orgChart1"/>
    <dgm:cxn modelId="{31AF9B76-D491-4583-8904-C4EA6B84DBB8}" type="presOf" srcId="{55B6AC97-FCEF-4DF8-B0FE-2CE267D15437}" destId="{8AE57FCA-68A3-4D0F-AD55-2D99A0C8F3AB}" srcOrd="1" destOrd="0" presId="urn:microsoft.com/office/officeart/2005/8/layout/orgChart1"/>
    <dgm:cxn modelId="{2B05602B-581D-4AA4-8FD9-8C36CEF9FB93}" type="presOf" srcId="{C28BE5B6-FB26-4CC0-AC61-542FE826D02B}" destId="{3B938174-3B20-4B97-AA36-4757FECEFE3E}" srcOrd="0" destOrd="0" presId="urn:microsoft.com/office/officeart/2005/8/layout/orgChart1"/>
    <dgm:cxn modelId="{755B3328-EC46-4925-A1E1-E7909A97FFFB}" type="presOf" srcId="{D7337CBC-8368-49F4-9987-35A5231B8913}" destId="{6BECC799-3B65-4B6B-99ED-BED7105DAB81}" srcOrd="0" destOrd="0" presId="urn:microsoft.com/office/officeart/2005/8/layout/orgChart1"/>
    <dgm:cxn modelId="{36FA1C1A-853A-4762-81E1-AACC8406B4AB}" type="presOf" srcId="{7F79A822-AF22-4522-B27A-CCEC6317198C}" destId="{5575ED8C-8602-47AB-8F40-322E11036E98}" srcOrd="0" destOrd="0" presId="urn:microsoft.com/office/officeart/2005/8/layout/orgChart1"/>
    <dgm:cxn modelId="{BC90BFB5-9650-4337-B88E-E67E6CF274C6}" type="presOf" srcId="{F37903E4-6CD7-409C-B1DC-1FA8ADB55086}" destId="{6B392EE1-35F1-438A-AD7D-F8F74F26F480}" srcOrd="0" destOrd="0" presId="urn:microsoft.com/office/officeart/2005/8/layout/orgChart1"/>
    <dgm:cxn modelId="{D5F16DAF-12DF-4C4B-800C-AA0AE9D1771E}" type="presOf" srcId="{72576A26-0084-4F3E-9550-E3C66CB4081A}" destId="{EB9A1688-80C0-459F-B07D-949BC0AD8589}" srcOrd="1" destOrd="0" presId="urn:microsoft.com/office/officeart/2005/8/layout/orgChart1"/>
    <dgm:cxn modelId="{1189A966-AAD0-4272-BEF4-061BB1CA2E22}" type="presOf" srcId="{55B6AC97-FCEF-4DF8-B0FE-2CE267D15437}" destId="{178EA936-9B69-45E8-BFC8-A6BAE97CCE11}" srcOrd="0" destOrd="0" presId="urn:microsoft.com/office/officeart/2005/8/layout/orgChart1"/>
    <dgm:cxn modelId="{F02014C3-C1DC-430E-8274-D11C9B77F569}" type="presOf" srcId="{59985777-B0C5-4BA9-A997-BDA1D3553B27}" destId="{A134F4D3-FEFA-4DF4-AF36-587253B3156F}" srcOrd="0" destOrd="0" presId="urn:microsoft.com/office/officeart/2005/8/layout/orgChart1"/>
    <dgm:cxn modelId="{DDD163B5-634C-42AD-A294-735BB9DFCABE}" type="presOf" srcId="{C57057BA-5BC7-48A9-B80C-D6D54C1460B9}" destId="{75B89BDE-DC6A-4F1F-8AD0-60001CAC343E}" srcOrd="0" destOrd="0" presId="urn:microsoft.com/office/officeart/2005/8/layout/orgChart1"/>
    <dgm:cxn modelId="{1D42423F-EAFA-4A78-84EF-7224009F8647}" type="presParOf" srcId="{3B938174-3B20-4B97-AA36-4757FECEFE3E}" destId="{A082E257-6793-4948-A3C3-ED63FD57B0A2}" srcOrd="0" destOrd="0" presId="urn:microsoft.com/office/officeart/2005/8/layout/orgChart1"/>
    <dgm:cxn modelId="{EB0ADB20-9BFB-4F5E-961E-4130EA591A1D}" type="presParOf" srcId="{A082E257-6793-4948-A3C3-ED63FD57B0A2}" destId="{4EC7AAEB-D383-43C9-A210-DE14A81E6E41}" srcOrd="0" destOrd="0" presId="urn:microsoft.com/office/officeart/2005/8/layout/orgChart1"/>
    <dgm:cxn modelId="{87ADA4A5-E433-4EF8-A260-DC17BDED069A}" type="presParOf" srcId="{4EC7AAEB-D383-43C9-A210-DE14A81E6E41}" destId="{178EA936-9B69-45E8-BFC8-A6BAE97CCE11}" srcOrd="0" destOrd="0" presId="urn:microsoft.com/office/officeart/2005/8/layout/orgChart1"/>
    <dgm:cxn modelId="{36A9082C-E304-4F81-B685-F65F4B975A8E}" type="presParOf" srcId="{4EC7AAEB-D383-43C9-A210-DE14A81E6E41}" destId="{8AE57FCA-68A3-4D0F-AD55-2D99A0C8F3AB}" srcOrd="1" destOrd="0" presId="urn:microsoft.com/office/officeart/2005/8/layout/orgChart1"/>
    <dgm:cxn modelId="{3CCF6FB0-1E21-45B8-9B7A-83ADA8B65344}" type="presParOf" srcId="{A082E257-6793-4948-A3C3-ED63FD57B0A2}" destId="{A9C30D6B-2705-4A62-9079-83A4183B6748}" srcOrd="1" destOrd="0" presId="urn:microsoft.com/office/officeart/2005/8/layout/orgChart1"/>
    <dgm:cxn modelId="{0724C5FE-2D16-48CC-A7D0-19E5707CE35A}" type="presParOf" srcId="{A082E257-6793-4948-A3C3-ED63FD57B0A2}" destId="{CFBE1165-B270-4519-A369-4C6792320F57}" srcOrd="2" destOrd="0" presId="urn:microsoft.com/office/officeart/2005/8/layout/orgChart1"/>
    <dgm:cxn modelId="{4B0E5FF2-9A08-4B9E-8E8B-CED0D45445E1}" type="presParOf" srcId="{CFBE1165-B270-4519-A369-4C6792320F57}" destId="{75B89BDE-DC6A-4F1F-8AD0-60001CAC343E}" srcOrd="0" destOrd="0" presId="urn:microsoft.com/office/officeart/2005/8/layout/orgChart1"/>
    <dgm:cxn modelId="{4FA86EA2-D84C-4455-A57E-45D08C11CD1B}" type="presParOf" srcId="{CFBE1165-B270-4519-A369-4C6792320F57}" destId="{0E4633E1-1B90-4F22-A4B4-3C28844A3418}" srcOrd="1" destOrd="0" presId="urn:microsoft.com/office/officeart/2005/8/layout/orgChart1"/>
    <dgm:cxn modelId="{951213B8-2AEE-4215-976A-D2E0792A10F8}" type="presParOf" srcId="{0E4633E1-1B90-4F22-A4B4-3C28844A3418}" destId="{B1945A88-0E07-48E2-B2D1-330731FD7FCB}" srcOrd="0" destOrd="0" presId="urn:microsoft.com/office/officeart/2005/8/layout/orgChart1"/>
    <dgm:cxn modelId="{BBD9AEEC-11B9-4401-8CA5-F68A8DD9F5F7}" type="presParOf" srcId="{B1945A88-0E07-48E2-B2D1-330731FD7FCB}" destId="{6BECC799-3B65-4B6B-99ED-BED7105DAB81}" srcOrd="0" destOrd="0" presId="urn:microsoft.com/office/officeart/2005/8/layout/orgChart1"/>
    <dgm:cxn modelId="{3D18B32D-FFD4-4936-A609-740670F5996F}" type="presParOf" srcId="{B1945A88-0E07-48E2-B2D1-330731FD7FCB}" destId="{1FC78729-4F62-44B8-94CD-16A2ACD2286C}" srcOrd="1" destOrd="0" presId="urn:microsoft.com/office/officeart/2005/8/layout/orgChart1"/>
    <dgm:cxn modelId="{74E22025-0048-42C2-AF26-38415E621C78}" type="presParOf" srcId="{0E4633E1-1B90-4F22-A4B4-3C28844A3418}" destId="{9409FACB-421E-4200-AAFA-83C404EF7307}" srcOrd="1" destOrd="0" presId="urn:microsoft.com/office/officeart/2005/8/layout/orgChart1"/>
    <dgm:cxn modelId="{72C05554-BB01-4773-8F92-AC2246046457}" type="presParOf" srcId="{0E4633E1-1B90-4F22-A4B4-3C28844A3418}" destId="{8AA20DDD-2534-45AB-AE50-84B659DC668C}" srcOrd="2" destOrd="0" presId="urn:microsoft.com/office/officeart/2005/8/layout/orgChart1"/>
    <dgm:cxn modelId="{935D4EB1-34ED-4F95-9115-26E7B2A56A38}" type="presParOf" srcId="{CFBE1165-B270-4519-A369-4C6792320F57}" destId="{E796245B-4B1E-4679-8131-8169893E79B2}" srcOrd="2" destOrd="0" presId="urn:microsoft.com/office/officeart/2005/8/layout/orgChart1"/>
    <dgm:cxn modelId="{09142A9E-AD99-4453-A656-13034E1E2F27}" type="presParOf" srcId="{CFBE1165-B270-4519-A369-4C6792320F57}" destId="{CAEF5970-BBD2-48BF-A6F4-1A3C04D904E2}" srcOrd="3" destOrd="0" presId="urn:microsoft.com/office/officeart/2005/8/layout/orgChart1"/>
    <dgm:cxn modelId="{1361350A-3C6A-49FF-8D56-5C279E2947D2}" type="presParOf" srcId="{CAEF5970-BBD2-48BF-A6F4-1A3C04D904E2}" destId="{69FE8C50-90C7-454B-AB92-4D6038307549}" srcOrd="0" destOrd="0" presId="urn:microsoft.com/office/officeart/2005/8/layout/orgChart1"/>
    <dgm:cxn modelId="{EEEB9DDA-6548-4C1F-8DC1-71F8CAE80115}" type="presParOf" srcId="{69FE8C50-90C7-454B-AB92-4D6038307549}" destId="{BC5F4F74-649A-46EC-A045-BFCA185F2596}" srcOrd="0" destOrd="0" presId="urn:microsoft.com/office/officeart/2005/8/layout/orgChart1"/>
    <dgm:cxn modelId="{FA82C707-6440-4D11-AAD9-469230216100}" type="presParOf" srcId="{69FE8C50-90C7-454B-AB92-4D6038307549}" destId="{836782F2-436C-43BF-89AA-B74CA3657751}" srcOrd="1" destOrd="0" presId="urn:microsoft.com/office/officeart/2005/8/layout/orgChart1"/>
    <dgm:cxn modelId="{08742D3F-D63D-40A3-9E90-9B989705D2C0}" type="presParOf" srcId="{CAEF5970-BBD2-48BF-A6F4-1A3C04D904E2}" destId="{BF4BF472-58CA-40E3-8262-A18565EA7B48}" srcOrd="1" destOrd="0" presId="urn:microsoft.com/office/officeart/2005/8/layout/orgChart1"/>
    <dgm:cxn modelId="{F344BDEF-F8ED-4FB0-A595-6149BB41851F}" type="presParOf" srcId="{CAEF5970-BBD2-48BF-A6F4-1A3C04D904E2}" destId="{D71C15DA-7ED1-419D-811F-A290EF0E0A1A}" srcOrd="2" destOrd="0" presId="urn:microsoft.com/office/officeart/2005/8/layout/orgChart1"/>
    <dgm:cxn modelId="{4CE8703A-B388-4B2D-ADA8-BAB6FA52EA82}" type="presParOf" srcId="{D71C15DA-7ED1-419D-811F-A290EF0E0A1A}" destId="{5903BF0D-3DFC-48E1-AEE0-3572EB60A111}" srcOrd="0" destOrd="0" presId="urn:microsoft.com/office/officeart/2005/8/layout/orgChart1"/>
    <dgm:cxn modelId="{BCA43074-0ACF-49E2-85D0-DD90E38E8811}" type="presParOf" srcId="{D71C15DA-7ED1-419D-811F-A290EF0E0A1A}" destId="{27ED7A81-5EAE-4858-8031-EA92217E5A1F}" srcOrd="1" destOrd="0" presId="urn:microsoft.com/office/officeart/2005/8/layout/orgChart1"/>
    <dgm:cxn modelId="{4AE9A9DB-7EDD-40F1-B8BB-489F3AF6AB4B}" type="presParOf" srcId="{27ED7A81-5EAE-4858-8031-EA92217E5A1F}" destId="{A1AA5F5C-1585-4AB1-B0DB-C1B4A79647F7}" srcOrd="0" destOrd="0" presId="urn:microsoft.com/office/officeart/2005/8/layout/orgChart1"/>
    <dgm:cxn modelId="{3A410554-54AF-49C6-9972-9DBBE149D3E1}" type="presParOf" srcId="{A1AA5F5C-1585-4AB1-B0DB-C1B4A79647F7}" destId="{18390F75-0F8D-4C63-B47D-81ADAAE12B0A}" srcOrd="0" destOrd="0" presId="urn:microsoft.com/office/officeart/2005/8/layout/orgChart1"/>
    <dgm:cxn modelId="{6D911DE9-4F81-4E5D-A93F-C6E7364CFABB}" type="presParOf" srcId="{A1AA5F5C-1585-4AB1-B0DB-C1B4A79647F7}" destId="{1BC25A9D-E8A7-457B-B2C9-418C9EE4BF29}" srcOrd="1" destOrd="0" presId="urn:microsoft.com/office/officeart/2005/8/layout/orgChart1"/>
    <dgm:cxn modelId="{E68A1843-7A49-41EB-90DD-4D8170CF2634}" type="presParOf" srcId="{27ED7A81-5EAE-4858-8031-EA92217E5A1F}" destId="{39408D44-E698-402C-9137-1AF5DC514449}" srcOrd="1" destOrd="0" presId="urn:microsoft.com/office/officeart/2005/8/layout/orgChart1"/>
    <dgm:cxn modelId="{45CEB075-5B68-42FD-AAE4-62D39FE8671F}" type="presParOf" srcId="{27ED7A81-5EAE-4858-8031-EA92217E5A1F}" destId="{CDC5C304-19B5-4FC7-AF3B-ED579C40BC18}" srcOrd="2" destOrd="0" presId="urn:microsoft.com/office/officeart/2005/8/layout/orgChart1"/>
    <dgm:cxn modelId="{B26C0359-E1E9-4A84-A392-E08E46AAC42A}" type="presParOf" srcId="{D71C15DA-7ED1-419D-811F-A290EF0E0A1A}" destId="{A68D54F5-6BF0-4B05-829F-FB2DCF002DB5}" srcOrd="2" destOrd="0" presId="urn:microsoft.com/office/officeart/2005/8/layout/orgChart1"/>
    <dgm:cxn modelId="{565521E1-192F-40A0-B026-2AAD658F5333}" type="presParOf" srcId="{D71C15DA-7ED1-419D-811F-A290EF0E0A1A}" destId="{FF977E91-21C2-4A7E-A97A-0F26884FA3C0}" srcOrd="3" destOrd="0" presId="urn:microsoft.com/office/officeart/2005/8/layout/orgChart1"/>
    <dgm:cxn modelId="{5ED4A244-22F8-48F7-BDD7-43709CDB3C07}" type="presParOf" srcId="{FF977E91-21C2-4A7E-A97A-0F26884FA3C0}" destId="{11B3B106-C793-4FFC-9104-713ECD8229EA}" srcOrd="0" destOrd="0" presId="urn:microsoft.com/office/officeart/2005/8/layout/orgChart1"/>
    <dgm:cxn modelId="{82040A7A-80A7-44B6-87DF-E617D267E737}" type="presParOf" srcId="{11B3B106-C793-4FFC-9104-713ECD8229EA}" destId="{5575ED8C-8602-47AB-8F40-322E11036E98}" srcOrd="0" destOrd="0" presId="urn:microsoft.com/office/officeart/2005/8/layout/orgChart1"/>
    <dgm:cxn modelId="{6ADC5610-89C2-4407-8767-D5C2B5AC45D0}" type="presParOf" srcId="{11B3B106-C793-4FFC-9104-713ECD8229EA}" destId="{03D735E9-92D3-42B2-9C16-245B0AB8E0C2}" srcOrd="1" destOrd="0" presId="urn:microsoft.com/office/officeart/2005/8/layout/orgChart1"/>
    <dgm:cxn modelId="{BBA9CBC4-16F3-4761-8FDC-1E59654B605A}" type="presParOf" srcId="{FF977E91-21C2-4A7E-A97A-0F26884FA3C0}" destId="{E7EB9CCE-1366-45A7-BF47-116A95060A6C}" srcOrd="1" destOrd="0" presId="urn:microsoft.com/office/officeart/2005/8/layout/orgChart1"/>
    <dgm:cxn modelId="{646A6C04-69CF-441F-9472-06271D1802F2}" type="presParOf" srcId="{FF977E91-21C2-4A7E-A97A-0F26884FA3C0}" destId="{D3A7C512-6E94-4128-815B-F9F3ACF45965}" srcOrd="2" destOrd="0" presId="urn:microsoft.com/office/officeart/2005/8/layout/orgChart1"/>
    <dgm:cxn modelId="{2D311356-7C5F-461D-814A-E0218901884C}" type="presParOf" srcId="{D71C15DA-7ED1-419D-811F-A290EF0E0A1A}" destId="{6B392EE1-35F1-438A-AD7D-F8F74F26F480}" srcOrd="4" destOrd="0" presId="urn:microsoft.com/office/officeart/2005/8/layout/orgChart1"/>
    <dgm:cxn modelId="{4D03DC88-BF22-468E-8451-609D54D54AE1}" type="presParOf" srcId="{D71C15DA-7ED1-419D-811F-A290EF0E0A1A}" destId="{CC5A8C9D-A02D-4FB7-AB1E-58D541954741}" srcOrd="5" destOrd="0" presId="urn:microsoft.com/office/officeart/2005/8/layout/orgChart1"/>
    <dgm:cxn modelId="{82CBC188-E62F-4311-9537-CA1C2A579062}" type="presParOf" srcId="{CC5A8C9D-A02D-4FB7-AB1E-58D541954741}" destId="{693F83C5-A25A-4B60-8474-212B13F5BEFD}" srcOrd="0" destOrd="0" presId="urn:microsoft.com/office/officeart/2005/8/layout/orgChart1"/>
    <dgm:cxn modelId="{7523F4BA-C14F-48E7-AA7A-467352C9EBD0}" type="presParOf" srcId="{693F83C5-A25A-4B60-8474-212B13F5BEFD}" destId="{BA68EAEB-9AEB-459E-8DC6-A4DF07CEC90A}" srcOrd="0" destOrd="0" presId="urn:microsoft.com/office/officeart/2005/8/layout/orgChart1"/>
    <dgm:cxn modelId="{09DB6C03-5E0D-4C83-8F49-2790D5EB2013}" type="presParOf" srcId="{693F83C5-A25A-4B60-8474-212B13F5BEFD}" destId="{EB9A1688-80C0-459F-B07D-949BC0AD8589}" srcOrd="1" destOrd="0" presId="urn:microsoft.com/office/officeart/2005/8/layout/orgChart1"/>
    <dgm:cxn modelId="{76090FFB-AA3C-4D0A-B626-684D1C98D24F}" type="presParOf" srcId="{CC5A8C9D-A02D-4FB7-AB1E-58D541954741}" destId="{58CE5785-0879-4573-9499-CDAC6F1214A4}" srcOrd="1" destOrd="0" presId="urn:microsoft.com/office/officeart/2005/8/layout/orgChart1"/>
    <dgm:cxn modelId="{7A400E0D-5D72-4B3B-B094-FA187DDC409F}" type="presParOf" srcId="{CC5A8C9D-A02D-4FB7-AB1E-58D541954741}" destId="{81A42D20-B062-4259-B66E-BD2100A927E2}" srcOrd="2" destOrd="0" presId="urn:microsoft.com/office/officeart/2005/8/layout/orgChart1"/>
    <dgm:cxn modelId="{93F19BFF-3025-4A5C-97A0-A44A792A4869}" type="presParOf" srcId="{D71C15DA-7ED1-419D-811F-A290EF0E0A1A}" destId="{A134F4D3-FEFA-4DF4-AF36-587253B3156F}" srcOrd="6" destOrd="0" presId="urn:microsoft.com/office/officeart/2005/8/layout/orgChart1"/>
    <dgm:cxn modelId="{5B4DDF27-F9A5-472B-9304-590A4BBAFB2E}" type="presParOf" srcId="{D71C15DA-7ED1-419D-811F-A290EF0E0A1A}" destId="{8351FDBA-9902-4B37-A56A-3BB65C49A909}" srcOrd="7" destOrd="0" presId="urn:microsoft.com/office/officeart/2005/8/layout/orgChart1"/>
    <dgm:cxn modelId="{07FFCC57-F811-45E8-B0D5-F47AF166F934}" type="presParOf" srcId="{8351FDBA-9902-4B37-A56A-3BB65C49A909}" destId="{112EB87A-B99E-4C76-B596-D5A602086FEE}" srcOrd="0" destOrd="0" presId="urn:microsoft.com/office/officeart/2005/8/layout/orgChart1"/>
    <dgm:cxn modelId="{4462051B-FBA3-499D-8CF2-F6DD8F8D493E}" type="presParOf" srcId="{112EB87A-B99E-4C76-B596-D5A602086FEE}" destId="{A5AC0EBC-3C11-4F94-A8E2-8E0C2CFD3E20}" srcOrd="0" destOrd="0" presId="urn:microsoft.com/office/officeart/2005/8/layout/orgChart1"/>
    <dgm:cxn modelId="{27B13655-A336-4706-B48C-A44DE059C939}" type="presParOf" srcId="{112EB87A-B99E-4C76-B596-D5A602086FEE}" destId="{9E230D5A-1666-49A9-805E-D38ECE6549D4}" srcOrd="1" destOrd="0" presId="urn:microsoft.com/office/officeart/2005/8/layout/orgChart1"/>
    <dgm:cxn modelId="{A25E3D23-F8BA-4A55-9C6C-4B627883055F}" type="presParOf" srcId="{8351FDBA-9902-4B37-A56A-3BB65C49A909}" destId="{8F0CCEE8-BBEF-4CF1-9D05-0D16428A465E}" srcOrd="1" destOrd="0" presId="urn:microsoft.com/office/officeart/2005/8/layout/orgChart1"/>
    <dgm:cxn modelId="{89751D4F-57A7-4953-81A2-B4A2D18AE5BF}" type="presParOf" srcId="{8351FDBA-9902-4B37-A56A-3BB65C49A909}" destId="{856C03EB-07E6-41F5-A7E2-2529A71C3401}"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34F4D3-FEFA-4DF4-AF36-587253B3156F}">
      <dsp:nvSpPr>
        <dsp:cNvPr id="0" name=""/>
        <dsp:cNvSpPr/>
      </dsp:nvSpPr>
      <dsp:spPr>
        <a:xfrm>
          <a:off x="5038093" y="2186626"/>
          <a:ext cx="189637" cy="2113102"/>
        </a:xfrm>
        <a:custGeom>
          <a:avLst/>
          <a:gdLst/>
          <a:ahLst/>
          <a:cxnLst/>
          <a:rect l="0" t="0" r="0" b="0"/>
          <a:pathLst>
            <a:path>
              <a:moveTo>
                <a:pt x="0" y="0"/>
              </a:moveTo>
              <a:lnTo>
                <a:pt x="0" y="2113102"/>
              </a:lnTo>
              <a:lnTo>
                <a:pt x="189637" y="211310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392EE1-35F1-438A-AD7D-F8F74F26F480}">
      <dsp:nvSpPr>
        <dsp:cNvPr id="0" name=""/>
        <dsp:cNvSpPr/>
      </dsp:nvSpPr>
      <dsp:spPr>
        <a:xfrm>
          <a:off x="4848456" y="2186626"/>
          <a:ext cx="189637" cy="2113102"/>
        </a:xfrm>
        <a:custGeom>
          <a:avLst/>
          <a:gdLst/>
          <a:ahLst/>
          <a:cxnLst/>
          <a:rect l="0" t="0" r="0" b="0"/>
          <a:pathLst>
            <a:path>
              <a:moveTo>
                <a:pt x="189637" y="0"/>
              </a:moveTo>
              <a:lnTo>
                <a:pt x="189637" y="2113102"/>
              </a:lnTo>
              <a:lnTo>
                <a:pt x="0" y="211310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8D54F5-6BF0-4B05-829F-FB2DCF002DB5}">
      <dsp:nvSpPr>
        <dsp:cNvPr id="0" name=""/>
        <dsp:cNvSpPr/>
      </dsp:nvSpPr>
      <dsp:spPr>
        <a:xfrm>
          <a:off x="5038093" y="2186626"/>
          <a:ext cx="189637" cy="830792"/>
        </a:xfrm>
        <a:custGeom>
          <a:avLst/>
          <a:gdLst/>
          <a:ahLst/>
          <a:cxnLst/>
          <a:rect l="0" t="0" r="0" b="0"/>
          <a:pathLst>
            <a:path>
              <a:moveTo>
                <a:pt x="0" y="0"/>
              </a:moveTo>
              <a:lnTo>
                <a:pt x="0" y="830792"/>
              </a:lnTo>
              <a:lnTo>
                <a:pt x="189637" y="83079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03BF0D-3DFC-48E1-AEE0-3572EB60A111}">
      <dsp:nvSpPr>
        <dsp:cNvPr id="0" name=""/>
        <dsp:cNvSpPr/>
      </dsp:nvSpPr>
      <dsp:spPr>
        <a:xfrm>
          <a:off x="4848456" y="2186626"/>
          <a:ext cx="189637" cy="830792"/>
        </a:xfrm>
        <a:custGeom>
          <a:avLst/>
          <a:gdLst/>
          <a:ahLst/>
          <a:cxnLst/>
          <a:rect l="0" t="0" r="0" b="0"/>
          <a:pathLst>
            <a:path>
              <a:moveTo>
                <a:pt x="189637" y="0"/>
              </a:moveTo>
              <a:lnTo>
                <a:pt x="189637" y="830792"/>
              </a:lnTo>
              <a:lnTo>
                <a:pt x="0" y="83079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96245B-4B1E-4679-8131-8169893E79B2}">
      <dsp:nvSpPr>
        <dsp:cNvPr id="0" name=""/>
        <dsp:cNvSpPr/>
      </dsp:nvSpPr>
      <dsp:spPr>
        <a:xfrm>
          <a:off x="2852748" y="904316"/>
          <a:ext cx="1282309" cy="830792"/>
        </a:xfrm>
        <a:custGeom>
          <a:avLst/>
          <a:gdLst/>
          <a:ahLst/>
          <a:cxnLst/>
          <a:rect l="0" t="0" r="0" b="0"/>
          <a:pathLst>
            <a:path>
              <a:moveTo>
                <a:pt x="0" y="0"/>
              </a:moveTo>
              <a:lnTo>
                <a:pt x="0" y="830792"/>
              </a:lnTo>
              <a:lnTo>
                <a:pt x="1282309" y="830792"/>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B89BDE-DC6A-4F1F-8AD0-60001CAC343E}">
      <dsp:nvSpPr>
        <dsp:cNvPr id="0" name=""/>
        <dsp:cNvSpPr/>
      </dsp:nvSpPr>
      <dsp:spPr>
        <a:xfrm>
          <a:off x="2663111" y="904316"/>
          <a:ext cx="189637" cy="830792"/>
        </a:xfrm>
        <a:custGeom>
          <a:avLst/>
          <a:gdLst/>
          <a:ahLst/>
          <a:cxnLst/>
          <a:rect l="0" t="0" r="0" b="0"/>
          <a:pathLst>
            <a:path>
              <a:moveTo>
                <a:pt x="189637" y="0"/>
              </a:moveTo>
              <a:lnTo>
                <a:pt x="189637" y="830792"/>
              </a:lnTo>
              <a:lnTo>
                <a:pt x="0" y="830792"/>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8EA936-9B69-45E8-BFC8-A6BAE97CCE11}">
      <dsp:nvSpPr>
        <dsp:cNvPr id="0" name=""/>
        <dsp:cNvSpPr/>
      </dsp:nvSpPr>
      <dsp:spPr>
        <a:xfrm>
          <a:off x="1949713" y="1281"/>
          <a:ext cx="1806070" cy="90303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solidFill>
                <a:srgbClr val="C00000"/>
              </a:solidFill>
            </a:rPr>
            <a:t>Типы заданий</a:t>
          </a:r>
          <a:endParaRPr lang="ru-RU" sz="1800" b="1" kern="1200" dirty="0">
            <a:solidFill>
              <a:srgbClr val="C00000"/>
            </a:solidFill>
          </a:endParaRPr>
        </a:p>
      </dsp:txBody>
      <dsp:txXfrm>
        <a:off x="1949713" y="1281"/>
        <a:ext cx="1806070" cy="903035"/>
      </dsp:txXfrm>
    </dsp:sp>
    <dsp:sp modelId="{6BECC799-3B65-4B6B-99ED-BED7105DAB81}">
      <dsp:nvSpPr>
        <dsp:cNvPr id="0" name=""/>
        <dsp:cNvSpPr/>
      </dsp:nvSpPr>
      <dsp:spPr>
        <a:xfrm>
          <a:off x="857040" y="1283591"/>
          <a:ext cx="1806070" cy="90303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solidFill>
                <a:srgbClr val="002060"/>
              </a:solidFill>
            </a:rPr>
            <a:t>Лингвистические тесты</a:t>
          </a:r>
          <a:endParaRPr lang="ru-RU" sz="1800" b="1" kern="1200" dirty="0">
            <a:solidFill>
              <a:srgbClr val="002060"/>
            </a:solidFill>
          </a:endParaRPr>
        </a:p>
      </dsp:txBody>
      <dsp:txXfrm>
        <a:off x="857040" y="1283591"/>
        <a:ext cx="1806070" cy="903035"/>
      </dsp:txXfrm>
    </dsp:sp>
    <dsp:sp modelId="{BC5F4F74-649A-46EC-A045-BFCA185F2596}">
      <dsp:nvSpPr>
        <dsp:cNvPr id="0" name=""/>
        <dsp:cNvSpPr/>
      </dsp:nvSpPr>
      <dsp:spPr>
        <a:xfrm>
          <a:off x="4135058" y="1283591"/>
          <a:ext cx="1806070" cy="90303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solidFill>
                <a:srgbClr val="002060"/>
              </a:solidFill>
            </a:rPr>
            <a:t>Лингвистические задачи</a:t>
          </a:r>
          <a:endParaRPr lang="ru-RU" sz="1800" b="1" kern="1200" dirty="0">
            <a:solidFill>
              <a:srgbClr val="002060"/>
            </a:solidFill>
          </a:endParaRPr>
        </a:p>
      </dsp:txBody>
      <dsp:txXfrm>
        <a:off x="4135058" y="1283591"/>
        <a:ext cx="1806070" cy="903035"/>
      </dsp:txXfrm>
    </dsp:sp>
    <dsp:sp modelId="{18390F75-0F8D-4C63-B47D-81ADAAE12B0A}">
      <dsp:nvSpPr>
        <dsp:cNvPr id="0" name=""/>
        <dsp:cNvSpPr/>
      </dsp:nvSpPr>
      <dsp:spPr>
        <a:xfrm>
          <a:off x="3042385" y="2565901"/>
          <a:ext cx="1806070" cy="90303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t>От текста к языку</a:t>
          </a:r>
          <a:endParaRPr lang="ru-RU" sz="1800" kern="1200" dirty="0"/>
        </a:p>
      </dsp:txBody>
      <dsp:txXfrm>
        <a:off x="3042385" y="2565901"/>
        <a:ext cx="1806070" cy="903035"/>
      </dsp:txXfrm>
    </dsp:sp>
    <dsp:sp modelId="{5575ED8C-8602-47AB-8F40-322E11036E98}">
      <dsp:nvSpPr>
        <dsp:cNvPr id="0" name=""/>
        <dsp:cNvSpPr/>
      </dsp:nvSpPr>
      <dsp:spPr>
        <a:xfrm>
          <a:off x="5227730" y="2565901"/>
          <a:ext cx="1806070" cy="90303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t>От языка к тексту</a:t>
          </a:r>
          <a:endParaRPr lang="ru-RU" sz="1800" kern="1200" dirty="0"/>
        </a:p>
      </dsp:txBody>
      <dsp:txXfrm>
        <a:off x="5227730" y="2565901"/>
        <a:ext cx="1806070" cy="903035"/>
      </dsp:txXfrm>
    </dsp:sp>
    <dsp:sp modelId="{BA68EAEB-9AEB-459E-8DC6-A4DF07CEC90A}">
      <dsp:nvSpPr>
        <dsp:cNvPr id="0" name=""/>
        <dsp:cNvSpPr/>
      </dsp:nvSpPr>
      <dsp:spPr>
        <a:xfrm>
          <a:off x="3042385" y="3848211"/>
          <a:ext cx="1806070" cy="90303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t>От языковых фактов к системе языка</a:t>
          </a:r>
          <a:endParaRPr lang="ru-RU" sz="1800" kern="1200" dirty="0"/>
        </a:p>
      </dsp:txBody>
      <dsp:txXfrm>
        <a:off x="3042385" y="3848211"/>
        <a:ext cx="1806070" cy="903035"/>
      </dsp:txXfrm>
    </dsp:sp>
    <dsp:sp modelId="{A5AC0EBC-3C11-4F94-A8E2-8E0C2CFD3E20}">
      <dsp:nvSpPr>
        <dsp:cNvPr id="0" name=""/>
        <dsp:cNvSpPr/>
      </dsp:nvSpPr>
      <dsp:spPr>
        <a:xfrm>
          <a:off x="5227730" y="3848211"/>
          <a:ext cx="1806070" cy="90303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t>От языка к науке о языке, описанию языка</a:t>
          </a:r>
          <a:endParaRPr lang="ru-RU" sz="1800" kern="1200" dirty="0"/>
        </a:p>
      </dsp:txBody>
      <dsp:txXfrm>
        <a:off x="5227730" y="3848211"/>
        <a:ext cx="1806070" cy="90303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19.04.2021</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19.04.2021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19.04.2021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19.04.2021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19.04.2021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19.04.2021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19.04.2021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19.04.2021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19.04.2021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19.04.2021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19.04.2021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19.04.2021</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dic.academic.ru/" TargetMode="External"/><Relationship Id="rId3" Type="http://schemas.openxmlformats.org/officeDocument/2006/relationships/hyperlink" Target="http://www.philologia.ru/" TargetMode="External"/><Relationship Id="rId7" Type="http://schemas.openxmlformats.org/officeDocument/2006/relationships/hyperlink" Target="http://slovari.ru/" TargetMode="External"/><Relationship Id="rId2" Type="http://schemas.openxmlformats.org/officeDocument/2006/relationships/hyperlink" Target="http://www.apkpro.ru/ros-olimpiada.html" TargetMode="External"/><Relationship Id="rId1" Type="http://schemas.openxmlformats.org/officeDocument/2006/relationships/slideLayout" Target="../slideLayouts/slideLayout2.xml"/><Relationship Id="rId6" Type="http://schemas.openxmlformats.org/officeDocument/2006/relationships/hyperlink" Target="http://gramma.ru/" TargetMode="External"/><Relationship Id="rId5" Type="http://schemas.openxmlformats.org/officeDocument/2006/relationships/hyperlink" Target="http://gramota.ru/" TargetMode="External"/><Relationship Id="rId4" Type="http://schemas.openxmlformats.org/officeDocument/2006/relationships/hyperlink" Target="http://www.etymolog.ruslang.ru/" TargetMode="External"/><Relationship Id="rId9" Type="http://schemas.openxmlformats.org/officeDocument/2006/relationships/hyperlink" Target="http://ruscorpora.ru/"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59632" y="359898"/>
            <a:ext cx="7579568" cy="3141110"/>
          </a:xfrm>
        </p:spPr>
        <p:txBody>
          <a:bodyPr/>
          <a:lstStyle/>
          <a:p>
            <a:r>
              <a:rPr lang="ru-RU" sz="4400" b="1" dirty="0" smtClean="0">
                <a:solidFill>
                  <a:srgbClr val="002060"/>
                </a:solidFill>
              </a:rPr>
              <a:t>Олимпиадные задания по русскому языку и литературе</a:t>
            </a:r>
            <a:endParaRPr lang="ru-RU" b="1" dirty="0"/>
          </a:p>
        </p:txBody>
      </p:sp>
      <p:sp>
        <p:nvSpPr>
          <p:cNvPr id="3" name="Подзаголовок 2"/>
          <p:cNvSpPr>
            <a:spLocks noGrp="1"/>
          </p:cNvSpPr>
          <p:nvPr>
            <p:ph type="subTitle" idx="1"/>
          </p:nvPr>
        </p:nvSpPr>
        <p:spPr>
          <a:xfrm>
            <a:off x="1432560" y="3861048"/>
            <a:ext cx="7406640" cy="1224136"/>
          </a:xfrm>
        </p:spPr>
        <p:txBody>
          <a:bodyPr>
            <a:normAutofit fontScale="92500" lnSpcReduction="20000"/>
          </a:bodyPr>
          <a:lstStyle/>
          <a:p>
            <a:pPr algn="r"/>
            <a:r>
              <a:rPr lang="ru-RU" dirty="0" smtClean="0"/>
              <a:t>Ольга Владимировна Коршунова, руководитель опорной школы по русскому языку и литературе, учитель русского языка и литературы  МОУ </a:t>
            </a:r>
            <a:r>
              <a:rPr lang="ru-RU" dirty="0" err="1" smtClean="0"/>
              <a:t>Карабихская</a:t>
            </a:r>
            <a:r>
              <a:rPr lang="ru-RU" dirty="0" smtClean="0"/>
              <a:t> ОШ ЯМР.</a:t>
            </a:r>
          </a:p>
          <a:p>
            <a:pPr algn="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476672"/>
            <a:ext cx="8244408" cy="1440160"/>
          </a:xfrm>
        </p:spPr>
        <p:txBody>
          <a:bodyPr>
            <a:normAutofit fontScale="90000"/>
          </a:bodyPr>
          <a:lstStyle/>
          <a:p>
            <a:pPr algn="ctr"/>
            <a:r>
              <a:rPr lang="ru-RU" sz="2700" dirty="0" smtClean="0">
                <a:solidFill>
                  <a:srgbClr val="C00000"/>
                </a:solidFill>
              </a:rPr>
              <a:t>Типы  заданий, которые целесообразно использовать на школьном  этапе Олимпиады, можно условно объединить в    </a:t>
            </a:r>
            <a:r>
              <a:rPr lang="ru-RU" sz="2700" dirty="0" smtClean="0">
                <a:solidFill>
                  <a:srgbClr val="002060"/>
                </a:solidFill>
              </a:rPr>
              <a:t>два</a:t>
            </a:r>
            <a:r>
              <a:rPr lang="ru-RU" sz="2700" dirty="0" smtClean="0">
                <a:solidFill>
                  <a:srgbClr val="C00000"/>
                </a:solidFill>
              </a:rPr>
              <a:t> больших блока: </a:t>
            </a:r>
            <a:br>
              <a:rPr lang="ru-RU" sz="2700" dirty="0" smtClean="0">
                <a:solidFill>
                  <a:srgbClr val="C00000"/>
                </a:solidFill>
              </a:rPr>
            </a:br>
            <a:r>
              <a:rPr lang="ru-RU" sz="2700" dirty="0" smtClean="0">
                <a:solidFill>
                  <a:srgbClr val="002060"/>
                </a:solidFill>
              </a:rPr>
              <a:t>лингвистические тесты </a:t>
            </a:r>
            <a:r>
              <a:rPr lang="ru-RU" sz="2700" dirty="0" smtClean="0">
                <a:solidFill>
                  <a:srgbClr val="C00000"/>
                </a:solidFill>
              </a:rPr>
              <a:t>и </a:t>
            </a:r>
            <a:r>
              <a:rPr lang="ru-RU" sz="2700" dirty="0" smtClean="0">
                <a:solidFill>
                  <a:srgbClr val="002060"/>
                </a:solidFill>
              </a:rPr>
              <a:t>лингвистические задачи.</a:t>
            </a:r>
            <a:r>
              <a:rPr lang="ru-RU" dirty="0" smtClean="0"/>
              <a:t/>
            </a:r>
            <a:br>
              <a:rPr lang="ru-RU" dirty="0" smtClean="0"/>
            </a:br>
            <a:endParaRPr lang="ru-RU" dirty="0"/>
          </a:p>
        </p:txBody>
      </p:sp>
      <p:graphicFrame>
        <p:nvGraphicFramePr>
          <p:cNvPr id="4" name="Содержимое 3"/>
          <p:cNvGraphicFramePr>
            <a:graphicFrameLocks noGrp="1"/>
          </p:cNvGraphicFramePr>
          <p:nvPr>
            <p:ph idx="1"/>
            <p:extLst>
              <p:ext uri="{D42A27DB-BD31-4B8C-83A1-F6EECF244321}">
                <p14:modId xmlns="" xmlns:p14="http://schemas.microsoft.com/office/powerpoint/2010/main" val="4150836369"/>
              </p:ext>
            </p:extLst>
          </p:nvPr>
        </p:nvGraphicFramePr>
        <p:xfrm>
          <a:off x="1043608" y="1844824"/>
          <a:ext cx="7890842"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4638"/>
            <a:ext cx="8424936" cy="1426170"/>
          </a:xfrm>
        </p:spPr>
        <p:txBody>
          <a:bodyPr>
            <a:noAutofit/>
          </a:bodyPr>
          <a:lstStyle/>
          <a:p>
            <a:r>
              <a:rPr lang="ru-RU" sz="3200" b="1" dirty="0" smtClean="0">
                <a:solidFill>
                  <a:srgbClr val="C00000"/>
                </a:solidFill>
              </a:rPr>
              <a:t>Лингвистические задачи </a:t>
            </a:r>
            <a:r>
              <a:rPr lang="ru-RU" sz="3200" b="1" dirty="0" smtClean="0"/>
              <a:t>- это задания эвристического, исследовательского характера, требующие: </a:t>
            </a:r>
            <a:endParaRPr lang="ru-RU" sz="3200" b="1" dirty="0"/>
          </a:p>
        </p:txBody>
      </p:sp>
      <p:sp>
        <p:nvSpPr>
          <p:cNvPr id="3" name="Содержимое 2"/>
          <p:cNvSpPr>
            <a:spLocks noGrp="1"/>
          </p:cNvSpPr>
          <p:nvPr>
            <p:ph idx="1"/>
          </p:nvPr>
        </p:nvSpPr>
        <p:spPr>
          <a:xfrm>
            <a:off x="827584" y="1628800"/>
            <a:ext cx="8496944" cy="5040560"/>
          </a:xfrm>
        </p:spPr>
        <p:txBody>
          <a:bodyPr>
            <a:normAutofit/>
          </a:bodyPr>
          <a:lstStyle/>
          <a:p>
            <a:pPr>
              <a:buNone/>
            </a:pPr>
            <a:r>
              <a:rPr lang="ru-RU" dirty="0" smtClean="0"/>
              <a:t>    </a:t>
            </a:r>
          </a:p>
          <a:p>
            <a:pPr>
              <a:buNone/>
            </a:pPr>
            <a:r>
              <a:rPr lang="ru-RU" sz="3000" dirty="0" smtClean="0"/>
              <a:t>а) знаний в разных областях языкознания,</a:t>
            </a:r>
          </a:p>
          <a:p>
            <a:pPr>
              <a:buNone/>
            </a:pPr>
            <a:r>
              <a:rPr lang="ru-RU" sz="3000" dirty="0" smtClean="0"/>
              <a:t>б) навыков морфемного, словообразовательного,</a:t>
            </a:r>
          </a:p>
          <a:p>
            <a:pPr>
              <a:buNone/>
            </a:pPr>
            <a:r>
              <a:rPr lang="ru-RU" sz="3000" dirty="0" smtClean="0"/>
              <a:t> этимологического, морфологического   и синтаксического анализа, </a:t>
            </a:r>
          </a:p>
          <a:p>
            <a:pPr>
              <a:buNone/>
            </a:pPr>
            <a:r>
              <a:rPr lang="ru-RU" sz="3000" dirty="0" smtClean="0"/>
              <a:t>в) языкового чутья, </a:t>
            </a:r>
          </a:p>
          <a:p>
            <a:pPr>
              <a:buNone/>
            </a:pPr>
            <a:r>
              <a:rPr lang="ru-RU" sz="3000" dirty="0" smtClean="0"/>
              <a:t>г) использования общих исследовательских приёмов (наблюдение, описание, сопоставление, систематизация, обобщение).</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solidFill>
                  <a:srgbClr val="C00000"/>
                </a:solidFill>
              </a:rPr>
              <a:t>Лингвистические тесты</a:t>
            </a:r>
            <a:endParaRPr lang="ru-RU" dirty="0">
              <a:solidFill>
                <a:srgbClr val="C00000"/>
              </a:solidFill>
            </a:endParaRPr>
          </a:p>
        </p:txBody>
      </p:sp>
      <p:sp>
        <p:nvSpPr>
          <p:cNvPr id="3" name="Содержимое 2"/>
          <p:cNvSpPr>
            <a:spLocks noGrp="1"/>
          </p:cNvSpPr>
          <p:nvPr>
            <p:ph idx="1"/>
          </p:nvPr>
        </p:nvSpPr>
        <p:spPr>
          <a:xfrm>
            <a:off x="1043608" y="1447800"/>
            <a:ext cx="7890080" cy="5410200"/>
          </a:xfrm>
        </p:spPr>
        <p:txBody>
          <a:bodyPr>
            <a:normAutofit fontScale="85000" lnSpcReduction="10000"/>
          </a:bodyPr>
          <a:lstStyle/>
          <a:p>
            <a:pPr>
              <a:buNone/>
            </a:pPr>
            <a:r>
              <a:rPr lang="ru-RU" dirty="0" smtClean="0"/>
              <a:t>    задания, предполагающие воспроизведение знаний определённого раздела и демонстрацию навыков языкового анализа в рамках школьного курса русского языка. Поэтому рекомендуется, чтобы лингвистические тесты составляли не более одной четверти заданий в комплекте. Следует использовать следующие типы тестовых заданий: «развёрнутый (открытый) ответ», «соответствие», «несколько пропущенных слов» и комбинации данных типов. Тесты с выбором ответов (с обязательным кратким пояснением выбора правильного варианта) рекомендуется использовать на школьном этапе только в  5–6 классах. </a:t>
            </a:r>
          </a:p>
          <a:p>
            <a:pPr>
              <a:buNone/>
            </a:pP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5400" b="1" dirty="0" smtClean="0"/>
              <a:t>  </a:t>
            </a:r>
            <a:r>
              <a:rPr lang="ru-RU" sz="5400" b="1" dirty="0" smtClean="0">
                <a:latin typeface="Times New Roman" pitchFamily="18" charset="0"/>
                <a:cs typeface="Times New Roman" pitchFamily="18" charset="0"/>
              </a:rPr>
              <a:t>5-6 классы</a:t>
            </a:r>
            <a:endParaRPr lang="ru-RU" sz="5400" b="1" dirty="0">
              <a:latin typeface="Times New Roman" pitchFamily="18" charset="0"/>
              <a:cs typeface="Times New Roman" pitchFamily="18" charset="0"/>
            </a:endParaRPr>
          </a:p>
        </p:txBody>
      </p:sp>
      <p:sp>
        <p:nvSpPr>
          <p:cNvPr id="3" name="Содержимое 2"/>
          <p:cNvSpPr>
            <a:spLocks noGrp="1"/>
          </p:cNvSpPr>
          <p:nvPr>
            <p:ph idx="1"/>
          </p:nvPr>
        </p:nvSpPr>
        <p:spPr>
          <a:xfrm>
            <a:off x="1115616" y="1447800"/>
            <a:ext cx="3240360" cy="4800600"/>
          </a:xfrm>
        </p:spPr>
        <p:txBody>
          <a:bodyPr>
            <a:normAutofit fontScale="70000" lnSpcReduction="20000"/>
          </a:bodyPr>
          <a:lstStyle/>
          <a:p>
            <a:pPr marL="0" indent="0">
              <a:buNone/>
            </a:pPr>
            <a:r>
              <a:rPr lang="ru-RU" b="1" dirty="0" smtClean="0"/>
              <a:t>Тематика:</a:t>
            </a:r>
          </a:p>
          <a:p>
            <a:r>
              <a:rPr lang="ru-RU" dirty="0" smtClean="0"/>
              <a:t>фонетика, </a:t>
            </a:r>
          </a:p>
          <a:p>
            <a:r>
              <a:rPr lang="ru-RU" dirty="0" err="1" smtClean="0"/>
              <a:t>морфемика</a:t>
            </a:r>
            <a:r>
              <a:rPr lang="ru-RU" dirty="0" smtClean="0"/>
              <a:t> и словообразование, </a:t>
            </a:r>
          </a:p>
          <a:p>
            <a:r>
              <a:rPr lang="ru-RU" dirty="0" smtClean="0"/>
              <a:t>орфография, </a:t>
            </a:r>
          </a:p>
          <a:p>
            <a:r>
              <a:rPr lang="ru-RU" dirty="0" smtClean="0"/>
              <a:t>этимология, </a:t>
            </a:r>
          </a:p>
          <a:p>
            <a:r>
              <a:rPr lang="ru-RU" dirty="0" smtClean="0"/>
              <a:t>лексикология, </a:t>
            </a:r>
          </a:p>
          <a:p>
            <a:r>
              <a:rPr lang="ru-RU" dirty="0" smtClean="0"/>
              <a:t>лексикография, </a:t>
            </a:r>
          </a:p>
          <a:p>
            <a:r>
              <a:rPr lang="ru-RU" dirty="0" smtClean="0"/>
              <a:t>морфология, </a:t>
            </a:r>
          </a:p>
          <a:p>
            <a:r>
              <a:rPr lang="ru-RU" dirty="0" smtClean="0"/>
              <a:t>синтаксис (в современном состоянии и в исторической ретроспективе) </a:t>
            </a:r>
          </a:p>
          <a:p>
            <a:pPr>
              <a:buNone/>
            </a:pPr>
            <a:endParaRPr lang="ru-RU" dirty="0"/>
          </a:p>
        </p:txBody>
      </p:sp>
      <p:sp>
        <p:nvSpPr>
          <p:cNvPr id="5" name="Прямоугольник 4"/>
          <p:cNvSpPr/>
          <p:nvPr/>
        </p:nvSpPr>
        <p:spPr>
          <a:xfrm>
            <a:off x="4067944" y="1484784"/>
            <a:ext cx="4752528" cy="4401205"/>
          </a:xfrm>
          <a:prstGeom prst="rect">
            <a:avLst/>
          </a:prstGeom>
        </p:spPr>
        <p:txBody>
          <a:bodyPr wrap="square">
            <a:spAutoFit/>
          </a:bodyPr>
          <a:lstStyle/>
          <a:p>
            <a:r>
              <a:rPr lang="ru-RU" sz="2000" dirty="0" smtClean="0"/>
              <a:t>- преимущественно предлагать лингвистические задачи, требующие чётко сформулированного ответа и краткого комментария; </a:t>
            </a:r>
          </a:p>
          <a:p>
            <a:r>
              <a:rPr lang="ru-RU" sz="2000" dirty="0" smtClean="0"/>
              <a:t>- возможно представление заданий в тестовой форме, в том числе с заранее заданным алгоритмом ответа.</a:t>
            </a:r>
          </a:p>
          <a:p>
            <a:r>
              <a:rPr lang="ru-RU" sz="2000" dirty="0" smtClean="0"/>
              <a:t>- объём работы — 5–6 (6– ) заданий (в зависимости от сложности и объёма),</a:t>
            </a:r>
          </a:p>
          <a:p>
            <a:r>
              <a:rPr lang="ru-RU" sz="2000" dirty="0" smtClean="0"/>
              <a:t>каждое задание (или большая часть) должно (должны) иметь </a:t>
            </a:r>
            <a:r>
              <a:rPr lang="ru-RU" sz="2000" dirty="0" err="1" smtClean="0"/>
              <a:t>монопредметный</a:t>
            </a:r>
            <a:r>
              <a:rPr lang="ru-RU" sz="2000" dirty="0" smtClean="0"/>
              <a:t> (одноуровневый) характер </a:t>
            </a:r>
          </a:p>
          <a:p>
            <a:r>
              <a:rPr lang="ru-RU" sz="2000" dirty="0" smtClean="0"/>
              <a:t> время выполнения — </a:t>
            </a:r>
            <a:r>
              <a:rPr lang="ru-RU" sz="2000" b="1" dirty="0" smtClean="0"/>
              <a:t>45 мин</a:t>
            </a:r>
            <a:endParaRPr lang="ru-RU" sz="20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5400" b="1" dirty="0" smtClean="0">
                <a:latin typeface="Times New Roman" pitchFamily="18" charset="0"/>
                <a:cs typeface="Times New Roman" pitchFamily="18" charset="0"/>
              </a:rPr>
              <a:t>7-8 классы</a:t>
            </a:r>
            <a:endParaRPr lang="ru-RU" sz="5400" b="1" dirty="0">
              <a:latin typeface="Times New Roman" pitchFamily="18" charset="0"/>
              <a:cs typeface="Times New Roman" pitchFamily="18" charset="0"/>
            </a:endParaRPr>
          </a:p>
        </p:txBody>
      </p:sp>
      <p:sp>
        <p:nvSpPr>
          <p:cNvPr id="3" name="Содержимое 2"/>
          <p:cNvSpPr>
            <a:spLocks noGrp="1"/>
          </p:cNvSpPr>
          <p:nvPr>
            <p:ph idx="1"/>
          </p:nvPr>
        </p:nvSpPr>
        <p:spPr>
          <a:xfrm>
            <a:off x="1115616" y="1447800"/>
            <a:ext cx="3168352" cy="4800600"/>
          </a:xfrm>
        </p:spPr>
        <p:txBody>
          <a:bodyPr>
            <a:normAutofit fontScale="85000" lnSpcReduction="20000"/>
          </a:bodyPr>
          <a:lstStyle/>
          <a:p>
            <a:pPr marL="0" indent="0">
              <a:buNone/>
            </a:pPr>
            <a:r>
              <a:rPr lang="ru-RU" b="1" dirty="0" smtClean="0"/>
              <a:t>Тематика:</a:t>
            </a:r>
          </a:p>
          <a:p>
            <a:r>
              <a:rPr lang="ru-RU" dirty="0" smtClean="0"/>
              <a:t>лексикология, </a:t>
            </a:r>
          </a:p>
          <a:p>
            <a:r>
              <a:rPr lang="ru-RU" dirty="0" smtClean="0"/>
              <a:t>этимология, </a:t>
            </a:r>
          </a:p>
          <a:p>
            <a:r>
              <a:rPr lang="ru-RU" dirty="0" smtClean="0"/>
              <a:t>морфология,</a:t>
            </a:r>
          </a:p>
          <a:p>
            <a:r>
              <a:rPr lang="ru-RU" dirty="0" smtClean="0"/>
              <a:t> синтаксис (на уровне словосочетания), особенностях использования той или иной части речи в роли члена предложения </a:t>
            </a:r>
          </a:p>
          <a:p>
            <a:pPr>
              <a:buNone/>
            </a:pPr>
            <a:endParaRPr lang="ru-RU" dirty="0"/>
          </a:p>
        </p:txBody>
      </p:sp>
      <p:sp>
        <p:nvSpPr>
          <p:cNvPr id="4" name="Прямоугольник 3"/>
          <p:cNvSpPr/>
          <p:nvPr/>
        </p:nvSpPr>
        <p:spPr>
          <a:xfrm>
            <a:off x="4211960" y="1484784"/>
            <a:ext cx="4752528" cy="4401205"/>
          </a:xfrm>
          <a:prstGeom prst="rect">
            <a:avLst/>
          </a:prstGeom>
        </p:spPr>
        <p:txBody>
          <a:bodyPr wrap="square">
            <a:spAutoFit/>
          </a:bodyPr>
          <a:lstStyle/>
          <a:p>
            <a:r>
              <a:rPr lang="ru-RU" sz="2800" dirty="0" smtClean="0"/>
              <a:t>- преимущественно предлагать лингвистические задачи, требующие чётко сформулированного ответа и краткого комментария; </a:t>
            </a:r>
          </a:p>
          <a:p>
            <a:r>
              <a:rPr lang="ru-RU" sz="2800" dirty="0" smtClean="0"/>
              <a:t>- объём работы — 5–6 (6– ) заданий (в зависимости от сложности и объёма),</a:t>
            </a:r>
          </a:p>
          <a:p>
            <a:pPr>
              <a:buFontTx/>
              <a:buChar char="-"/>
            </a:pPr>
            <a:r>
              <a:rPr lang="ru-RU" sz="2800" dirty="0" smtClean="0"/>
              <a:t>время выполнения — </a:t>
            </a:r>
          </a:p>
          <a:p>
            <a:pPr>
              <a:buFontTx/>
              <a:buChar char="-"/>
            </a:pPr>
            <a:r>
              <a:rPr lang="ru-RU" sz="2800" b="1" dirty="0" smtClean="0"/>
              <a:t>1,5 - 2 ч</a:t>
            </a:r>
            <a:endParaRPr lang="ru-RU" sz="28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5400" b="1" dirty="0" smtClean="0">
                <a:latin typeface="Times New Roman" pitchFamily="18" charset="0"/>
                <a:cs typeface="Times New Roman" pitchFamily="18" charset="0"/>
              </a:rPr>
              <a:t>9-11 классы</a:t>
            </a:r>
            <a:endParaRPr lang="ru-RU" sz="5400" b="1" dirty="0">
              <a:latin typeface="Times New Roman" pitchFamily="18" charset="0"/>
              <a:cs typeface="Times New Roman" pitchFamily="18" charset="0"/>
            </a:endParaRPr>
          </a:p>
        </p:txBody>
      </p:sp>
      <p:sp>
        <p:nvSpPr>
          <p:cNvPr id="3" name="Содержимое 2"/>
          <p:cNvSpPr>
            <a:spLocks noGrp="1"/>
          </p:cNvSpPr>
          <p:nvPr>
            <p:ph idx="1"/>
          </p:nvPr>
        </p:nvSpPr>
        <p:spPr>
          <a:xfrm>
            <a:off x="1115616" y="1447800"/>
            <a:ext cx="3240360" cy="4800600"/>
          </a:xfrm>
        </p:spPr>
        <p:txBody>
          <a:bodyPr/>
          <a:lstStyle/>
          <a:p>
            <a:pPr marL="0" indent="0">
              <a:buNone/>
            </a:pPr>
            <a:r>
              <a:rPr lang="ru-RU" b="1" dirty="0" smtClean="0"/>
              <a:t>Тематика:</a:t>
            </a:r>
          </a:p>
          <a:p>
            <a:r>
              <a:rPr lang="ru-RU" dirty="0" smtClean="0"/>
              <a:t>синтаксис простого и сложного предложения </a:t>
            </a:r>
          </a:p>
          <a:p>
            <a:pPr>
              <a:buNone/>
            </a:pPr>
            <a:endParaRPr lang="ru-RU" dirty="0"/>
          </a:p>
        </p:txBody>
      </p:sp>
      <p:sp>
        <p:nvSpPr>
          <p:cNvPr id="4" name="Прямоугольник 3"/>
          <p:cNvSpPr/>
          <p:nvPr/>
        </p:nvSpPr>
        <p:spPr>
          <a:xfrm>
            <a:off x="4427984" y="1340768"/>
            <a:ext cx="4104456" cy="4832092"/>
          </a:xfrm>
          <a:prstGeom prst="rect">
            <a:avLst/>
          </a:prstGeom>
        </p:spPr>
        <p:txBody>
          <a:bodyPr wrap="square">
            <a:spAutoFit/>
          </a:bodyPr>
          <a:lstStyle/>
          <a:p>
            <a:r>
              <a:rPr lang="ru-RU" sz="2800" dirty="0" smtClean="0"/>
              <a:t>- лингвистические задачи, требующие чётко сформулированного ответа и обязательного комментария; </a:t>
            </a:r>
          </a:p>
          <a:p>
            <a:r>
              <a:rPr lang="ru-RU" sz="2800" dirty="0" smtClean="0"/>
              <a:t>-  количество заданий на школьном этапе — 8–10 </a:t>
            </a:r>
            <a:r>
              <a:rPr lang="ru-RU" sz="2800" dirty="0" err="1" smtClean="0"/>
              <a:t>шт</a:t>
            </a:r>
            <a:r>
              <a:rPr lang="ru-RU" sz="2800" dirty="0" smtClean="0"/>
              <a:t>,</a:t>
            </a:r>
          </a:p>
          <a:p>
            <a:r>
              <a:rPr lang="ru-RU" sz="2800" dirty="0" smtClean="0"/>
              <a:t>-  время выполнения — </a:t>
            </a:r>
            <a:r>
              <a:rPr lang="ru-RU" sz="2800" b="1" dirty="0" smtClean="0"/>
              <a:t>3–4 часа </a:t>
            </a:r>
            <a:endParaRPr lang="ru-RU" sz="2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t>Максимальное количество баллов в каждой возрастной параллели</a:t>
            </a:r>
            <a:r>
              <a:rPr lang="ru-RU" dirty="0" smtClean="0"/>
              <a:t>:</a:t>
            </a:r>
            <a:endParaRPr lang="ru-RU" dirty="0"/>
          </a:p>
        </p:txBody>
      </p:sp>
      <p:sp>
        <p:nvSpPr>
          <p:cNvPr id="3" name="Содержимое 2"/>
          <p:cNvSpPr>
            <a:spLocks noGrp="1"/>
          </p:cNvSpPr>
          <p:nvPr>
            <p:ph idx="1"/>
          </p:nvPr>
        </p:nvSpPr>
        <p:spPr>
          <a:xfrm>
            <a:off x="1043608" y="1772816"/>
            <a:ext cx="8100392" cy="4475584"/>
          </a:xfrm>
        </p:spPr>
        <p:txBody>
          <a:bodyPr/>
          <a:lstStyle/>
          <a:p>
            <a:pPr>
              <a:buNone/>
            </a:pPr>
            <a:r>
              <a:rPr lang="ru-RU" sz="4800" dirty="0" smtClean="0"/>
              <a:t>5, 6, 7, 8 классы – </a:t>
            </a:r>
            <a:r>
              <a:rPr lang="ru-RU" sz="4800" b="1" dirty="0" smtClean="0"/>
              <a:t>50 баллов</a:t>
            </a:r>
            <a:r>
              <a:rPr lang="ru-RU" sz="4800" dirty="0" smtClean="0"/>
              <a:t>, </a:t>
            </a:r>
          </a:p>
          <a:p>
            <a:pPr>
              <a:buNone/>
            </a:pPr>
            <a:r>
              <a:rPr lang="ru-RU" sz="4800" dirty="0" smtClean="0"/>
              <a:t>9,10,11 классы – </a:t>
            </a:r>
            <a:r>
              <a:rPr lang="ru-RU" sz="4800" b="1" dirty="0" smtClean="0"/>
              <a:t>50-60 баллов.</a:t>
            </a:r>
          </a:p>
          <a:p>
            <a:pPr>
              <a:buNone/>
            </a:pP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lgn="ctr"/>
            <a:r>
              <a:rPr lang="ru-RU" b="1" u="sng" dirty="0" smtClean="0"/>
              <a:t>Интернет-ресурсы</a:t>
            </a:r>
            <a:r>
              <a:rPr lang="ru-RU" b="1" dirty="0" smtClean="0"/>
              <a:t/>
            </a:r>
            <a:br>
              <a:rPr lang="ru-RU" b="1" dirty="0" smtClean="0"/>
            </a:br>
            <a:endParaRPr lang="ru-RU" b="1" dirty="0"/>
          </a:p>
        </p:txBody>
      </p:sp>
      <p:sp>
        <p:nvSpPr>
          <p:cNvPr id="3" name="Содержимое 2"/>
          <p:cNvSpPr>
            <a:spLocks noGrp="1"/>
          </p:cNvSpPr>
          <p:nvPr>
            <p:ph idx="1"/>
          </p:nvPr>
        </p:nvSpPr>
        <p:spPr/>
        <p:txBody>
          <a:bodyPr>
            <a:normAutofit fontScale="70000" lnSpcReduction="20000"/>
          </a:bodyPr>
          <a:lstStyle/>
          <a:p>
            <a:pPr>
              <a:buNone/>
            </a:pPr>
            <a:endParaRPr lang="ru-RU" dirty="0" smtClean="0"/>
          </a:p>
          <a:p>
            <a:r>
              <a:rPr lang="ru-RU" u="sng" dirty="0" smtClean="0">
                <a:hlinkClick r:id="rId2"/>
              </a:rPr>
              <a:t>http://www.apkpro.ru/ros-olimpiada.html</a:t>
            </a:r>
            <a:r>
              <a:rPr lang="ru-RU" dirty="0" smtClean="0"/>
              <a:t>  — портал Всероссийской олимпиады школьников по русскому языку.</a:t>
            </a:r>
          </a:p>
          <a:p>
            <a:r>
              <a:rPr lang="ru-RU" u="sng" dirty="0" smtClean="0">
                <a:hlinkClick r:id="rId3"/>
              </a:rPr>
              <a:t>http://www.philologia.ru/</a:t>
            </a:r>
            <a:r>
              <a:rPr lang="ru-RU" dirty="0" smtClean="0"/>
              <a:t>  — учебный филологический ресурс.</a:t>
            </a:r>
          </a:p>
          <a:p>
            <a:r>
              <a:rPr lang="ru-RU" u="sng" dirty="0" err="1" smtClean="0">
                <a:hlinkClick r:id="rId4"/>
              </a:rPr>
              <a:t>www.etymolog.ruslang.ru</a:t>
            </a:r>
            <a:r>
              <a:rPr lang="ru-RU" dirty="0" smtClean="0"/>
              <a:t>   — этимология и история слов русского языка.</a:t>
            </a:r>
          </a:p>
          <a:p>
            <a:r>
              <a:rPr lang="ru-RU" dirty="0" smtClean="0"/>
              <a:t>Также могут быть использованы материалы с порталов </a:t>
            </a:r>
            <a:r>
              <a:rPr lang="ru-RU" u="sng" dirty="0" smtClean="0">
                <a:hlinkClick r:id="rId5"/>
              </a:rPr>
              <a:t>http://gramota.ru</a:t>
            </a:r>
            <a:r>
              <a:rPr lang="ru-RU" dirty="0" smtClean="0"/>
              <a:t> , </a:t>
            </a:r>
            <a:r>
              <a:rPr lang="ru-RU" u="sng" dirty="0" smtClean="0">
                <a:hlinkClick r:id="rId6"/>
              </a:rPr>
              <a:t>http://gramma.ru</a:t>
            </a:r>
            <a:r>
              <a:rPr lang="ru-RU" dirty="0" smtClean="0"/>
              <a:t> , </a:t>
            </a:r>
            <a:r>
              <a:rPr lang="ru-RU" u="sng" dirty="0" smtClean="0">
                <a:hlinkClick r:id="rId7"/>
              </a:rPr>
              <a:t>http://slovari.ru</a:t>
            </a:r>
            <a:r>
              <a:rPr lang="ru-RU" dirty="0" smtClean="0"/>
              <a:t> , </a:t>
            </a:r>
            <a:r>
              <a:rPr lang="ru-RU" u="sng" dirty="0" smtClean="0">
                <a:hlinkClick r:id="rId8"/>
              </a:rPr>
              <a:t>http://dic.academic.ru</a:t>
            </a:r>
            <a:r>
              <a:rPr lang="ru-RU" dirty="0" smtClean="0"/>
              <a:t> , </a:t>
            </a:r>
            <a:r>
              <a:rPr lang="ru-RU" u="sng" dirty="0" smtClean="0">
                <a:hlinkClick r:id="rId9"/>
              </a:rPr>
              <a:t>http://ruscorpora.ru</a:t>
            </a:r>
            <a:r>
              <a:rPr lang="ru-RU" dirty="0" smtClean="0"/>
              <a:t> </a:t>
            </a:r>
          </a:p>
          <a:p>
            <a:r>
              <a:rPr lang="ru-RU" dirty="0" smtClean="0"/>
              <a:t>Дополнительную информацию о проведении школьного  этапа всероссийской олимпиады школьников по русскому языку можно получить на сайте http://vserosolymp.rudn.ru (раздел «Всероссийская олимпиада школьников»).</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348880"/>
            <a:ext cx="7498080" cy="2160240"/>
          </a:xfrm>
        </p:spPr>
        <p:txBody>
          <a:bodyPr>
            <a:normAutofit/>
          </a:bodyPr>
          <a:lstStyle/>
          <a:p>
            <a:r>
              <a:rPr lang="ru-RU" sz="4000" b="1" dirty="0" smtClean="0">
                <a:solidFill>
                  <a:srgbClr val="002060"/>
                </a:solidFill>
              </a:rPr>
              <a:t>Олимпиадные задания по  литературе</a:t>
            </a:r>
            <a:endParaRPr lang="ru-RU" dirty="0"/>
          </a:p>
        </p:txBody>
      </p:sp>
      <p:sp>
        <p:nvSpPr>
          <p:cNvPr id="3" name="Содержимое 2"/>
          <p:cNvSpPr>
            <a:spLocks noGrp="1"/>
          </p:cNvSpPr>
          <p:nvPr>
            <p:ph idx="1"/>
          </p:nvPr>
        </p:nvSpPr>
        <p:spPr>
          <a:xfrm>
            <a:off x="1115616" y="2492896"/>
            <a:ext cx="7818072" cy="1512168"/>
          </a:xfrm>
        </p:spPr>
        <p:txBody>
          <a:bodyPr/>
          <a:lstStyle/>
          <a:p>
            <a:pPr>
              <a:buNone/>
            </a:pP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2060"/>
                </a:solidFill>
              </a:rPr>
              <a:t>Цели олимпиады</a:t>
            </a:r>
            <a:endParaRPr lang="ru-RU" dirty="0"/>
          </a:p>
        </p:txBody>
      </p:sp>
      <p:sp>
        <p:nvSpPr>
          <p:cNvPr id="3" name="Содержимое 2"/>
          <p:cNvSpPr>
            <a:spLocks noGrp="1"/>
          </p:cNvSpPr>
          <p:nvPr>
            <p:ph idx="1"/>
          </p:nvPr>
        </p:nvSpPr>
        <p:spPr/>
        <p:txBody>
          <a:bodyPr/>
          <a:lstStyle/>
          <a:p>
            <a:pPr>
              <a:buNone/>
            </a:pPr>
            <a:r>
              <a:rPr lang="ru-RU" dirty="0" smtClean="0"/>
              <a:t>формирование культуры читательского восприятия и понимания и развитие способностей к интерпретации прочитанного.</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988840"/>
            <a:ext cx="7498080" cy="2448272"/>
          </a:xfrm>
        </p:spPr>
        <p:txBody>
          <a:bodyPr>
            <a:normAutofit/>
          </a:bodyPr>
          <a:lstStyle/>
          <a:p>
            <a:r>
              <a:rPr lang="ru-RU" dirty="0" smtClean="0"/>
              <a:t>Олимпиадные задания по русскому языку</a:t>
            </a:r>
            <a:endParaRPr lang="ru-RU" dirty="0"/>
          </a:p>
        </p:txBody>
      </p:sp>
      <p:sp>
        <p:nvSpPr>
          <p:cNvPr id="3" name="Содержимое 2"/>
          <p:cNvSpPr>
            <a:spLocks noGrp="1"/>
          </p:cNvSpPr>
          <p:nvPr>
            <p:ph idx="1"/>
          </p:nvPr>
        </p:nvSpPr>
        <p:spPr>
          <a:xfrm>
            <a:off x="1187624" y="1447800"/>
            <a:ext cx="7746064" cy="4800600"/>
          </a:xfrm>
        </p:spPr>
        <p:txBody>
          <a:bodyPr/>
          <a:lstStyle/>
          <a:p>
            <a:pPr>
              <a:buNone/>
            </a:pP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1187624" y="908720"/>
            <a:ext cx="7488832" cy="5949280"/>
          </a:xfrm>
        </p:spPr>
        <p:txBody>
          <a:bodyPr/>
          <a:lstStyle/>
          <a:p>
            <a:pPr>
              <a:buNone/>
            </a:pPr>
            <a:r>
              <a:rPr lang="ru-RU" dirty="0" smtClean="0"/>
              <a:t>   </a:t>
            </a:r>
          </a:p>
          <a:p>
            <a:pPr>
              <a:buNone/>
            </a:pPr>
            <a:endParaRPr lang="ru-RU" dirty="0" smtClean="0"/>
          </a:p>
          <a:p>
            <a:pPr algn="just">
              <a:buNone/>
            </a:pPr>
            <a:r>
              <a:rPr lang="ru-RU" dirty="0" smtClean="0"/>
              <a:t>    Для выполнения заданий олимпиады участникам необходимы умения, формируемые на уроках литературы и зафиксированные в требованиях соответствующих образовательных стандартов (для каждого класса – на своём уровне).</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Умения:</a:t>
            </a:r>
            <a:endParaRPr lang="ru-RU" b="1" dirty="0"/>
          </a:p>
        </p:txBody>
      </p:sp>
      <p:sp>
        <p:nvSpPr>
          <p:cNvPr id="3" name="Содержимое 2"/>
          <p:cNvSpPr>
            <a:spLocks noGrp="1"/>
          </p:cNvSpPr>
          <p:nvPr>
            <p:ph idx="1"/>
          </p:nvPr>
        </p:nvSpPr>
        <p:spPr>
          <a:xfrm>
            <a:off x="1435608" y="1447800"/>
            <a:ext cx="7708392" cy="5221560"/>
          </a:xfrm>
        </p:spPr>
        <p:txBody>
          <a:bodyPr>
            <a:normAutofit fontScale="92500" lnSpcReduction="20000"/>
          </a:bodyPr>
          <a:lstStyle/>
          <a:p>
            <a:pPr>
              <a:buFontTx/>
              <a:buChar char="-"/>
            </a:pPr>
            <a:r>
              <a:rPr lang="ru-RU" dirty="0" smtClean="0"/>
              <a:t>определять родовую и жанровую специфику художественного произведения;</a:t>
            </a:r>
          </a:p>
          <a:p>
            <a:pPr>
              <a:buFontTx/>
              <a:buChar char="-"/>
            </a:pPr>
            <a:r>
              <a:rPr lang="ru-RU" dirty="0" smtClean="0"/>
              <a:t> анализировать литературные произведения разных жанров;</a:t>
            </a:r>
          </a:p>
          <a:p>
            <a:pPr>
              <a:buFontTx/>
              <a:buChar char="-"/>
            </a:pPr>
            <a:r>
              <a:rPr lang="ru-RU" dirty="0" smtClean="0"/>
              <a:t> определять тему и конфликт произведения;</a:t>
            </a:r>
          </a:p>
          <a:p>
            <a:pPr>
              <a:buFontTx/>
              <a:buChar char="-"/>
            </a:pPr>
            <a:r>
              <a:rPr lang="ru-RU" dirty="0" smtClean="0"/>
              <a:t> различать фабулу и сюжет, определять особенности композиции; </a:t>
            </a:r>
          </a:p>
          <a:p>
            <a:pPr>
              <a:buFontTx/>
              <a:buChar char="-"/>
            </a:pPr>
            <a:r>
              <a:rPr lang="ru-RU" dirty="0" smtClean="0"/>
              <a:t> оценивать систему персонажей; характеризовать героев-персонажей, давать их сравнительные характеристики;</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Умения:</a:t>
            </a:r>
            <a:endParaRPr lang="ru-RU" dirty="0"/>
          </a:p>
        </p:txBody>
      </p:sp>
      <p:sp>
        <p:nvSpPr>
          <p:cNvPr id="3" name="Содержимое 2"/>
          <p:cNvSpPr>
            <a:spLocks noGrp="1"/>
          </p:cNvSpPr>
          <p:nvPr>
            <p:ph idx="1"/>
          </p:nvPr>
        </p:nvSpPr>
        <p:spPr>
          <a:xfrm>
            <a:off x="971600" y="1447800"/>
            <a:ext cx="7962088" cy="4800600"/>
          </a:xfrm>
        </p:spPr>
        <p:txBody>
          <a:bodyPr>
            <a:normAutofit fontScale="92500" lnSpcReduction="20000"/>
          </a:bodyPr>
          <a:lstStyle/>
          <a:p>
            <a:pPr>
              <a:buFontTx/>
              <a:buChar char="-"/>
            </a:pPr>
            <a:r>
              <a:rPr lang="ru-RU" dirty="0" smtClean="0"/>
              <a:t>выявлять особенности языка и стиля писателя; находить основные изобразительно-выразительные средства, характерные для творческой манеры писателя, определять их художественные функции; </a:t>
            </a:r>
          </a:p>
          <a:p>
            <a:pPr>
              <a:buFontTx/>
              <a:buChar char="-"/>
            </a:pPr>
            <a:r>
              <a:rPr lang="ru-RU" dirty="0" smtClean="0"/>
              <a:t>определять авторское отношение к героям и событиям и объективный смысл произведения; </a:t>
            </a:r>
          </a:p>
          <a:p>
            <a:pPr>
              <a:buFontTx/>
              <a:buChar char="-"/>
            </a:pPr>
            <a:r>
              <a:rPr lang="ru-RU" dirty="0" smtClean="0"/>
              <a:t> объяснять своё понимание нравственно-философской, социально-исторической и эстетической проблематики произведений;</a:t>
            </a: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Умения:</a:t>
            </a:r>
            <a:endParaRPr lang="ru-RU" dirty="0"/>
          </a:p>
        </p:txBody>
      </p:sp>
      <p:sp>
        <p:nvSpPr>
          <p:cNvPr id="3" name="Содержимое 2"/>
          <p:cNvSpPr>
            <a:spLocks noGrp="1"/>
          </p:cNvSpPr>
          <p:nvPr>
            <p:ph idx="1"/>
          </p:nvPr>
        </p:nvSpPr>
        <p:spPr>
          <a:xfrm>
            <a:off x="1043608" y="1447800"/>
            <a:ext cx="7890080" cy="4800600"/>
          </a:xfrm>
        </p:spPr>
        <p:txBody>
          <a:bodyPr>
            <a:normAutofit fontScale="70000" lnSpcReduction="20000"/>
          </a:bodyPr>
          <a:lstStyle/>
          <a:p>
            <a:pPr>
              <a:buFontTx/>
              <a:buChar char="-"/>
            </a:pPr>
            <a:r>
              <a:rPr lang="ru-RU" dirty="0" smtClean="0"/>
              <a:t>анализировать литературные произведения разных жанров;</a:t>
            </a:r>
          </a:p>
          <a:p>
            <a:pPr>
              <a:buFontTx/>
              <a:buChar char="-"/>
            </a:pPr>
            <a:r>
              <a:rPr lang="ru-RU" dirty="0" smtClean="0"/>
              <a:t>уместно пользоваться основными теоретико-литературными терминами и понятиями; </a:t>
            </a:r>
          </a:p>
          <a:p>
            <a:pPr>
              <a:buFontTx/>
              <a:buChar char="-"/>
            </a:pPr>
            <a:r>
              <a:rPr lang="ru-RU" dirty="0" smtClean="0"/>
              <a:t> выражать личное отношение к художественному произведению; аргументировать свою точку зрения; </a:t>
            </a:r>
          </a:p>
          <a:p>
            <a:pPr>
              <a:buFontTx/>
              <a:buChar char="-"/>
            </a:pPr>
            <a:r>
              <a:rPr lang="ru-RU" dirty="0" smtClean="0"/>
              <a:t>представлять развёрнутый устный или письменный ответ на поставленные вопросы; </a:t>
            </a:r>
          </a:p>
          <a:p>
            <a:pPr>
              <a:buFontTx/>
              <a:buChar char="-"/>
            </a:pPr>
            <a:r>
              <a:rPr lang="ru-RU" dirty="0" smtClean="0"/>
              <a:t> писать сочинения различных жанров: описание, сопоставительная характеристика литературных героев, отзыв, рецензия, анализ эпизода литературного произведения, ответ на проблемный вопрос, эссе, публицистическая статья, очерк, литературный дневник, заметка, аналитическое сочинение литературоведческой направленности, опыт читательской интерпретации классического или современного произведения.</a:t>
            </a: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Times New Roman" pitchFamily="18" charset="0"/>
                <a:cs typeface="Times New Roman" pitchFamily="18" charset="0"/>
              </a:rPr>
              <a:t>5-6 классы</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a:xfrm>
            <a:off x="1043608" y="1447800"/>
            <a:ext cx="7890080" cy="4800600"/>
          </a:xfrm>
        </p:spPr>
        <p:txBody>
          <a:bodyPr>
            <a:normAutofit lnSpcReduction="10000"/>
          </a:bodyPr>
          <a:lstStyle/>
          <a:p>
            <a:pPr algn="just">
              <a:buNone/>
            </a:pPr>
            <a:r>
              <a:rPr lang="ru-RU" dirty="0" smtClean="0">
                <a:solidFill>
                  <a:srgbClr val="C00000"/>
                </a:solidFill>
              </a:rPr>
              <a:t>Ученики 5―6 классов не выходят на дальнейшие этапы олимпиады, поэтому нет смысла давать им те же типы заданий, что и старшеклассникам.</a:t>
            </a:r>
          </a:p>
          <a:p>
            <a:pPr algn="just">
              <a:buNone/>
            </a:pPr>
            <a:r>
              <a:rPr lang="ru-RU" dirty="0" smtClean="0"/>
              <a:t>Задания для учеников 5 классов должны быть посильны, занимательны, интересны, чтобы формировать у ребят желание заниматься литературой и в то же время исподволь готовить их к настоящим олимпиадным испытаниям. </a:t>
            </a:r>
            <a:endParaRPr lang="ru-RU" dirty="0" smtClean="0">
              <a:solidFill>
                <a:srgbClr val="C00000"/>
              </a:solidFill>
            </a:endParaRPr>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620688"/>
            <a:ext cx="7498080" cy="796950"/>
          </a:xfrm>
        </p:spPr>
        <p:txBody>
          <a:bodyPr>
            <a:normAutofit/>
          </a:bodyPr>
          <a:lstStyle/>
          <a:p>
            <a:pPr algn="ctr"/>
            <a:r>
              <a:rPr lang="ru-RU" b="1" dirty="0" smtClean="0">
                <a:latin typeface="Times New Roman" pitchFamily="18" charset="0"/>
                <a:cs typeface="Times New Roman" pitchFamily="18" charset="0"/>
              </a:rPr>
              <a:t>5-6 классы</a:t>
            </a:r>
            <a:endParaRPr lang="ru-RU" dirty="0"/>
          </a:p>
        </p:txBody>
      </p:sp>
      <p:sp>
        <p:nvSpPr>
          <p:cNvPr id="3" name="Содержимое 2"/>
          <p:cNvSpPr>
            <a:spLocks noGrp="1"/>
          </p:cNvSpPr>
          <p:nvPr>
            <p:ph idx="1"/>
          </p:nvPr>
        </p:nvSpPr>
        <p:spPr>
          <a:xfrm>
            <a:off x="1043608" y="1916832"/>
            <a:ext cx="7890080" cy="4331568"/>
          </a:xfrm>
        </p:spPr>
        <p:txBody>
          <a:bodyPr>
            <a:normAutofit fontScale="92500" lnSpcReduction="10000"/>
          </a:bodyPr>
          <a:lstStyle/>
          <a:p>
            <a:pPr algn="just">
              <a:buNone/>
            </a:pPr>
            <a:r>
              <a:rPr lang="ru-RU" dirty="0" smtClean="0"/>
              <a:t>    Задания творческого характера (достаточно двух заданий для этапа). Выполняя каждое задание, ученики создают текст ответа, опираясь на предложенные вопросы. Время выполнения – не более двух астрономических часов. </a:t>
            </a:r>
          </a:p>
          <a:p>
            <a:pPr algn="just">
              <a:buNone/>
            </a:pPr>
            <a:r>
              <a:rPr lang="ru-RU" dirty="0" smtClean="0">
                <a:solidFill>
                  <a:srgbClr val="C00000"/>
                </a:solidFill>
              </a:rPr>
              <a:t>    Методические комиссии вправе придумать задания иных типов, главное, чтобы они работали на привлечение школьников к литературе.</a:t>
            </a:r>
            <a:endParaRPr lang="ru-RU" dirty="0">
              <a:solidFill>
                <a:srgbClr val="C0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Times New Roman" pitchFamily="18" charset="0"/>
                <a:cs typeface="Times New Roman" pitchFamily="18" charset="0"/>
              </a:rPr>
              <a:t>7-8 классы</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a:xfrm>
            <a:off x="1187624" y="1447800"/>
            <a:ext cx="7746064" cy="4800600"/>
          </a:xfrm>
        </p:spPr>
        <p:txBody>
          <a:bodyPr>
            <a:normAutofit fontScale="85000" lnSpcReduction="20000"/>
          </a:bodyPr>
          <a:lstStyle/>
          <a:p>
            <a:pPr>
              <a:buNone/>
            </a:pPr>
            <a:r>
              <a:rPr lang="ru-RU" dirty="0" smtClean="0"/>
              <a:t>   Задания  должны быть сложнее, чем для </a:t>
            </a:r>
            <a:r>
              <a:rPr lang="ru-RU" dirty="0" err="1" smtClean="0"/>
              <a:t>пяти-шестиклассников</a:t>
            </a:r>
            <a:r>
              <a:rPr lang="ru-RU" dirty="0" smtClean="0"/>
              <a:t>, но строиться на тех же принципах посильности, занимательности и ориентированности на подготовку к настоящим олимпиадным испытаниям в дальнейшем. С учётом этого ученикам 7―8 классов целесообразно предлагать письменные задания творческого характера. Время выполнения – не более трёх астрономических часов. Приведём пример возможных заданий и прокомментируем их (</a:t>
            </a:r>
            <a:r>
              <a:rPr lang="ru-RU" dirty="0" smtClean="0">
                <a:solidFill>
                  <a:srgbClr val="C00000"/>
                </a:solidFill>
              </a:rPr>
              <a:t>методические комиссии вправе придумать задания иных типов, главное, чтобы они работали на привлечение школьников к литературе).</a:t>
            </a:r>
            <a:endParaRPr lang="ru-RU" dirty="0">
              <a:solidFill>
                <a:srgbClr val="C0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0"/>
            <a:ext cx="7498080" cy="1417638"/>
          </a:xfrm>
        </p:spPr>
        <p:txBody>
          <a:bodyPr>
            <a:noAutofit/>
          </a:bodyPr>
          <a:lstStyle/>
          <a:p>
            <a:pPr algn="just"/>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solidFill>
                  <a:srgbClr val="C00000"/>
                </a:solidFill>
              </a:rPr>
              <a:t>При разработке олимпиадных заданий необходимо  ориентироваться на ФГОС и на Примерные программы по литературе. Стоит помнить, что тексты для олимпиадных заданий могут выходить за рамки школьной программы.</a:t>
            </a:r>
            <a:endParaRPr lang="ru-RU" sz="2400" dirty="0">
              <a:solidFill>
                <a:srgbClr val="C00000"/>
              </a:solidFill>
            </a:endParaRPr>
          </a:p>
        </p:txBody>
      </p:sp>
      <p:sp>
        <p:nvSpPr>
          <p:cNvPr id="3" name="Содержимое 2"/>
          <p:cNvSpPr>
            <a:spLocks noGrp="1"/>
          </p:cNvSpPr>
          <p:nvPr>
            <p:ph idx="1"/>
          </p:nvPr>
        </p:nvSpPr>
        <p:spPr>
          <a:xfrm>
            <a:off x="1435608" y="2060848"/>
            <a:ext cx="7498080" cy="4187552"/>
          </a:xfrm>
        </p:spPr>
        <p:txBody>
          <a:bodyPr>
            <a:normAutofit fontScale="47500" lnSpcReduction="20000"/>
          </a:bodyPr>
          <a:lstStyle/>
          <a:p>
            <a:r>
              <a:rPr lang="ru-RU" dirty="0" smtClean="0"/>
              <a:t>Для школьного этапа олимпиады по литературе  количество задач в комплекте может быть следующим:</a:t>
            </a:r>
          </a:p>
          <a:p>
            <a:r>
              <a:rPr lang="ru-RU" dirty="0" smtClean="0"/>
              <a:t> - для 5,6 класса - 3 задания по предложенному тексту;</a:t>
            </a:r>
          </a:p>
          <a:p>
            <a:r>
              <a:rPr lang="ru-RU" dirty="0" smtClean="0"/>
              <a:t>- для 7 класса - 4-5 заданий, состоящих из открытых вопросов, а в 5-ом задании может быть предложен текст, по которому требуется выполнить ряд заданий;</a:t>
            </a:r>
          </a:p>
          <a:p>
            <a:r>
              <a:rPr lang="ru-RU" dirty="0" smtClean="0"/>
              <a:t>- для 8 класса можно предложить  отрывок текста, по которому выполняется  5-6 заданий на выделение целостности текста и его идеи;</a:t>
            </a:r>
          </a:p>
          <a:p>
            <a:r>
              <a:rPr lang="ru-RU" dirty="0" smtClean="0"/>
              <a:t>- для 9 класса -  2 задания, одно задание  на проведение целостного анализа одного из двух предложенных текстов;</a:t>
            </a:r>
          </a:p>
          <a:p>
            <a:r>
              <a:rPr lang="ru-RU" dirty="0" smtClean="0"/>
              <a:t>- для 10,11 класса можно предложить два литературных текста: прозаического или поэтического (на выбор)  для целостного анализа;</a:t>
            </a:r>
          </a:p>
          <a:p>
            <a:r>
              <a:rPr lang="ru-RU" dirty="0" smtClean="0"/>
              <a:t>Задания для обучающихся   5-6 классов должны быть посильны, занимательны, интересны. С учетом этого ученикам 5-6 классов целесообразно предлагать письменные задания творческого характера. Выполняя каждое задание, ученики создают текст ответа, опираясь на предложенные вопросы.</a:t>
            </a:r>
          </a:p>
          <a:p>
            <a:r>
              <a:rPr lang="ru-RU" dirty="0" smtClean="0"/>
              <a:t>Задания для обучающихся   7-8 классов  сложнее, чем для </a:t>
            </a:r>
            <a:r>
              <a:rPr lang="ru-RU" dirty="0" err="1" smtClean="0"/>
              <a:t>пяти-шестиклассников</a:t>
            </a:r>
            <a:r>
              <a:rPr lang="ru-RU" dirty="0" smtClean="0"/>
              <a:t>, строятся на принципах посильности, занимательности. С учетом этого ученикам 7-8 классов целесообразно предлагать письменные задания творческого характера.</a:t>
            </a:r>
          </a:p>
          <a:p>
            <a:pPr>
              <a:buNone/>
            </a:pPr>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Times New Roman" pitchFamily="18" charset="0"/>
                <a:cs typeface="Times New Roman" pitchFamily="18" charset="0"/>
              </a:rPr>
              <a:t>9-11 классы</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None/>
            </a:pPr>
            <a:r>
              <a:rPr lang="ru-RU" dirty="0" smtClean="0"/>
              <a:t>    На заключительном этапе олимпиады ученикам 9―11 классов предлагаются и аналитические, и творческие задания, имеет смысл готовить их к этим двум типам заданий уже на школьном этапе (и формировать комплекты заданий, включая в них одно аналитическое и одно творческое). </a:t>
            </a:r>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Times New Roman" pitchFamily="18" charset="0"/>
                <a:cs typeface="Times New Roman" pitchFamily="18" charset="0"/>
              </a:rPr>
              <a:t>9-11 классы</a:t>
            </a:r>
            <a:endParaRPr lang="ru-RU" dirty="0"/>
          </a:p>
        </p:txBody>
      </p:sp>
      <p:sp>
        <p:nvSpPr>
          <p:cNvPr id="3" name="Содержимое 2"/>
          <p:cNvSpPr>
            <a:spLocks noGrp="1"/>
          </p:cNvSpPr>
          <p:nvPr>
            <p:ph idx="1"/>
          </p:nvPr>
        </p:nvSpPr>
        <p:spPr/>
        <p:txBody>
          <a:bodyPr>
            <a:normAutofit fontScale="92500"/>
          </a:bodyPr>
          <a:lstStyle/>
          <a:p>
            <a:pPr>
              <a:buNone/>
            </a:pPr>
            <a:r>
              <a:rPr lang="ru-RU" b="1" dirty="0" smtClean="0">
                <a:solidFill>
                  <a:srgbClr val="C00000"/>
                </a:solidFill>
              </a:rPr>
              <a:t>АНАЛИТИЧЕСКОЕ    ЗАДАНИЕ</a:t>
            </a:r>
          </a:p>
          <a:p>
            <a:pPr>
              <a:buNone/>
            </a:pPr>
            <a:r>
              <a:rPr lang="ru-RU" dirty="0" smtClean="0"/>
              <a:t> В качестве первого задания участнику олимпиады предлагается по вспомогательным вопросам провести целостный анализ текста – прозаического или поэтического. Анализируя текст, ученик должен показать степень </a:t>
            </a:r>
            <a:r>
              <a:rPr lang="ru-RU" dirty="0" err="1" smtClean="0"/>
              <a:t>сформированности</a:t>
            </a:r>
            <a:r>
              <a:rPr lang="ru-RU" dirty="0" smtClean="0"/>
              <a:t> аналитических, филологических навыков – именно они и станут предметом оценки. </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2060"/>
                </a:solidFill>
              </a:rPr>
              <a:t>Цели олимпиады</a:t>
            </a:r>
            <a:endParaRPr lang="ru-RU" dirty="0"/>
          </a:p>
        </p:txBody>
      </p:sp>
      <p:sp>
        <p:nvSpPr>
          <p:cNvPr id="3" name="Содержимое 2"/>
          <p:cNvSpPr>
            <a:spLocks noGrp="1"/>
          </p:cNvSpPr>
          <p:nvPr>
            <p:ph idx="1"/>
          </p:nvPr>
        </p:nvSpPr>
        <p:spPr/>
        <p:txBody>
          <a:bodyPr/>
          <a:lstStyle/>
          <a:p>
            <a:pPr>
              <a:buNone/>
            </a:pPr>
            <a:r>
              <a:rPr lang="ru-RU" dirty="0" smtClean="0"/>
              <a:t>–    стимулировать интерес учащихся к русскому языку;</a:t>
            </a:r>
          </a:p>
          <a:p>
            <a:pPr>
              <a:buNone/>
            </a:pPr>
            <a:r>
              <a:rPr lang="ru-RU" dirty="0" smtClean="0"/>
              <a:t>– популяризовать русский язык как школьный предмет, а русистику и в целом лингвистику — как научную дисциплину. </a:t>
            </a:r>
          </a:p>
          <a:p>
            <a:pPr>
              <a:buNone/>
            </a:pP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Times New Roman" pitchFamily="18" charset="0"/>
                <a:cs typeface="Times New Roman" pitchFamily="18" charset="0"/>
              </a:rPr>
              <a:t>9-11 классы</a:t>
            </a:r>
            <a:endParaRPr lang="ru-RU" dirty="0"/>
          </a:p>
        </p:txBody>
      </p:sp>
      <p:sp>
        <p:nvSpPr>
          <p:cNvPr id="3" name="Содержимое 2"/>
          <p:cNvSpPr>
            <a:spLocks noGrp="1"/>
          </p:cNvSpPr>
          <p:nvPr>
            <p:ph idx="1"/>
          </p:nvPr>
        </p:nvSpPr>
        <p:spPr>
          <a:xfrm>
            <a:off x="1187624" y="1196752"/>
            <a:ext cx="7746064" cy="5400600"/>
          </a:xfrm>
        </p:spPr>
        <p:txBody>
          <a:bodyPr>
            <a:normAutofit fontScale="62500" lnSpcReduction="20000"/>
          </a:bodyPr>
          <a:lstStyle/>
          <a:p>
            <a:pPr algn="just">
              <a:buNone/>
            </a:pPr>
            <a:r>
              <a:rPr lang="ru-RU" dirty="0" smtClean="0"/>
              <a:t>      Для анализа на школьном этапе олимпиады рекомендуется подбирать тексты небольшого объёма и сопровождать их вспомогательными вопросами, на основе которых участник олимпиады сможет выстроить траекторию анализа. </a:t>
            </a:r>
          </a:p>
          <a:p>
            <a:pPr>
              <a:buNone/>
            </a:pPr>
            <a:r>
              <a:rPr lang="ru-RU" sz="3600" dirty="0" smtClean="0">
                <a:solidFill>
                  <a:srgbClr val="C00000"/>
                </a:solidFill>
              </a:rPr>
              <a:t>Рекомендации по выбору художественных текстов для целостного анализа: </a:t>
            </a:r>
          </a:p>
          <a:p>
            <a:pPr marL="596646" indent="-514350">
              <a:buAutoNum type="arabicParenR"/>
            </a:pPr>
            <a:r>
              <a:rPr lang="ru-RU" dirty="0" smtClean="0"/>
              <a:t>объём текста – в пределах 4―5 книжных страниц; </a:t>
            </a:r>
          </a:p>
          <a:p>
            <a:pPr marL="596646" indent="-514350">
              <a:buAutoNum type="arabicParenR"/>
            </a:pPr>
            <a:r>
              <a:rPr lang="ru-RU" dirty="0" smtClean="0"/>
              <a:t> авторство текста не обязательно увязывать с той эпохой, которая изучается в историко-литературном курсе в соответствующем классе; могут быть выбраны произведения как классиков, так и писателей второго ряда – главное, чтобы текст не был безликим или прямолинейно-тенденциозным; </a:t>
            </a:r>
          </a:p>
          <a:p>
            <a:pPr marL="596646" indent="-514350">
              <a:buAutoNum type="arabicParenR"/>
            </a:pPr>
            <a:r>
              <a:rPr lang="ru-RU" dirty="0" smtClean="0"/>
              <a:t>необходимо отбирать тексты, которые позволяют продемонстрировать связь между сложностью их формальной организации и глубиной, неоднозначностью содержания; </a:t>
            </a:r>
          </a:p>
          <a:p>
            <a:pPr marL="596646" indent="-514350">
              <a:buAutoNum type="arabicParenR"/>
            </a:pPr>
            <a:r>
              <a:rPr lang="ru-RU" dirty="0" smtClean="0"/>
              <a:t>  желательно учитывать возрастные особенности и читательские потребности школьника; </a:t>
            </a:r>
          </a:p>
          <a:p>
            <a:pPr marL="596646" indent="-514350">
              <a:buAutoNum type="arabicParenR"/>
            </a:pPr>
            <a:r>
              <a:rPr lang="ru-RU" dirty="0" smtClean="0"/>
              <a:t> желательно, чтобы текст не содержал  </a:t>
            </a:r>
            <a:r>
              <a:rPr lang="ru-RU" dirty="0" err="1" smtClean="0"/>
              <a:t>инвективной</a:t>
            </a:r>
            <a:r>
              <a:rPr lang="ru-RU" dirty="0" smtClean="0"/>
              <a:t> лексики, бранных выражений. </a:t>
            </a: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922114"/>
          </a:xfrm>
        </p:spPr>
        <p:txBody>
          <a:bodyPr/>
          <a:lstStyle/>
          <a:p>
            <a:pPr algn="ctr"/>
            <a:r>
              <a:rPr lang="ru-RU" b="1" dirty="0" smtClean="0">
                <a:latin typeface="Times New Roman" pitchFamily="18" charset="0"/>
                <a:cs typeface="Times New Roman" pitchFamily="18" charset="0"/>
              </a:rPr>
              <a:t>9-11 классы</a:t>
            </a:r>
            <a:endParaRPr lang="ru-RU" dirty="0"/>
          </a:p>
        </p:txBody>
      </p:sp>
      <p:sp>
        <p:nvSpPr>
          <p:cNvPr id="3" name="Содержимое 2"/>
          <p:cNvSpPr>
            <a:spLocks noGrp="1"/>
          </p:cNvSpPr>
          <p:nvPr>
            <p:ph idx="1"/>
          </p:nvPr>
        </p:nvSpPr>
        <p:spPr>
          <a:xfrm>
            <a:off x="971600" y="1196752"/>
            <a:ext cx="7848872" cy="5051648"/>
          </a:xfrm>
        </p:spPr>
        <p:txBody>
          <a:bodyPr>
            <a:normAutofit fontScale="92500" lnSpcReduction="10000"/>
          </a:bodyPr>
          <a:lstStyle/>
          <a:p>
            <a:pPr>
              <a:buNone/>
            </a:pPr>
            <a:r>
              <a:rPr lang="ru-RU" b="1" dirty="0" smtClean="0">
                <a:solidFill>
                  <a:srgbClr val="C00000"/>
                </a:solidFill>
              </a:rPr>
              <a:t>ТВОРЧЕСКОЕ ЗАДАНИЕ</a:t>
            </a:r>
          </a:p>
          <a:p>
            <a:pPr algn="just">
              <a:buNone/>
            </a:pPr>
            <a:r>
              <a:rPr lang="ru-RU" dirty="0" smtClean="0"/>
              <a:t>    Умение создавать разные по жанру и стилю тексты, готовность решать нестандартные (с точки зрения школьного обучения) филологические задачи, выступать в роли редактора, журналиста, писателя, рецензента, </a:t>
            </a:r>
            <a:r>
              <a:rPr lang="ru-RU" dirty="0" err="1" smtClean="0"/>
              <a:t>блогера</a:t>
            </a:r>
            <a:r>
              <a:rPr lang="ru-RU" dirty="0" smtClean="0"/>
              <a:t>, комментатора, учёного и в других ролях, требующих филологической подготовки, широкого литературного и культурного кругозора, языкового чутья и художественного вкуса. </a:t>
            </a:r>
            <a:endParaRPr lang="ru-RU" dirty="0">
              <a:solidFill>
                <a:srgbClr val="C0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На проведение школьного этапа олимпиады по литературе отводится</a:t>
            </a:r>
            <a:endParaRPr lang="ru-RU" dirty="0"/>
          </a:p>
        </p:txBody>
      </p:sp>
      <p:sp>
        <p:nvSpPr>
          <p:cNvPr id="3" name="Содержимое 2"/>
          <p:cNvSpPr>
            <a:spLocks noGrp="1"/>
          </p:cNvSpPr>
          <p:nvPr>
            <p:ph idx="1"/>
          </p:nvPr>
        </p:nvSpPr>
        <p:spPr>
          <a:xfrm>
            <a:off x="1435608" y="2204864"/>
            <a:ext cx="7708392" cy="4653136"/>
          </a:xfrm>
        </p:spPr>
        <p:txBody>
          <a:bodyPr/>
          <a:lstStyle/>
          <a:p>
            <a:r>
              <a:rPr lang="ru-RU" sz="4000" dirty="0" smtClean="0"/>
              <a:t>для 5,6 класса – </a:t>
            </a:r>
            <a:r>
              <a:rPr lang="ru-RU" sz="4000" b="1" dirty="0" smtClean="0"/>
              <a:t>60 минут,</a:t>
            </a:r>
          </a:p>
          <a:p>
            <a:endParaRPr lang="ru-RU" sz="4000" b="1" dirty="0" smtClean="0"/>
          </a:p>
          <a:p>
            <a:r>
              <a:rPr lang="ru-RU" sz="4000" dirty="0" smtClean="0"/>
              <a:t> для 7,8,9 класса – </a:t>
            </a:r>
            <a:r>
              <a:rPr lang="ru-RU" sz="4000" b="1" dirty="0" smtClean="0"/>
              <a:t>120 минут, </a:t>
            </a:r>
          </a:p>
          <a:p>
            <a:pPr>
              <a:buNone/>
            </a:pPr>
            <a:endParaRPr lang="ru-RU" sz="4000" b="1" dirty="0" smtClean="0"/>
          </a:p>
          <a:p>
            <a:r>
              <a:rPr lang="ru-RU" sz="4000" dirty="0" smtClean="0"/>
              <a:t>для  10,11 класса – </a:t>
            </a:r>
            <a:r>
              <a:rPr lang="ru-RU" sz="4000" b="1" dirty="0" smtClean="0"/>
              <a:t>180 минут. </a:t>
            </a:r>
          </a:p>
          <a:p>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836712"/>
            <a:ext cx="7498080" cy="580926"/>
          </a:xfrm>
        </p:spPr>
        <p:txBody>
          <a:bodyPr>
            <a:normAutofit fontScale="90000"/>
          </a:bodyPr>
          <a:lstStyle/>
          <a:p>
            <a:pPr algn="just"/>
            <a:r>
              <a:rPr lang="ru-RU" dirty="0" smtClean="0">
                <a:solidFill>
                  <a:srgbClr val="C00000"/>
                </a:solidFill>
              </a:rPr>
              <a:t>Максимальное количество баллов в каждой возрастной параллели:</a:t>
            </a:r>
            <a:endParaRPr lang="ru-RU" dirty="0">
              <a:solidFill>
                <a:srgbClr val="C00000"/>
              </a:solidFill>
            </a:endParaRPr>
          </a:p>
        </p:txBody>
      </p:sp>
      <p:sp>
        <p:nvSpPr>
          <p:cNvPr id="3" name="Содержимое 2"/>
          <p:cNvSpPr>
            <a:spLocks noGrp="1"/>
          </p:cNvSpPr>
          <p:nvPr>
            <p:ph idx="1"/>
          </p:nvPr>
        </p:nvSpPr>
        <p:spPr>
          <a:xfrm>
            <a:off x="1435608" y="2204864"/>
            <a:ext cx="7498080" cy="4043536"/>
          </a:xfrm>
        </p:spPr>
        <p:txBody>
          <a:bodyPr>
            <a:normAutofit/>
          </a:bodyPr>
          <a:lstStyle/>
          <a:p>
            <a:pPr>
              <a:buNone/>
            </a:pPr>
            <a:r>
              <a:rPr lang="ru-RU" sz="4000" dirty="0" smtClean="0"/>
              <a:t>5,6 класс –  30 баллов; </a:t>
            </a:r>
          </a:p>
          <a:p>
            <a:pPr>
              <a:buNone/>
            </a:pPr>
            <a:r>
              <a:rPr lang="ru-RU" sz="4000" dirty="0" smtClean="0"/>
              <a:t>7,8 класс – от 30 до 60 баллов;</a:t>
            </a:r>
          </a:p>
          <a:p>
            <a:pPr>
              <a:buNone/>
            </a:pPr>
            <a:r>
              <a:rPr lang="ru-RU" sz="4000" dirty="0" smtClean="0"/>
              <a:t> 9,10,11 класс – от 20 до 100 баллов.</a:t>
            </a:r>
          </a:p>
          <a:p>
            <a:pPr>
              <a:buNone/>
            </a:pPr>
            <a:endParaRPr lang="ru-RU" sz="4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Интернет-ресурсы</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t> </a:t>
            </a:r>
          </a:p>
          <a:p>
            <a:pPr lvl="0"/>
            <a:r>
              <a:rPr lang="ru-RU" dirty="0" smtClean="0"/>
              <a:t>http: // </a:t>
            </a:r>
            <a:r>
              <a:rPr lang="ru-RU" dirty="0" err="1" smtClean="0"/>
              <a:t>lit</a:t>
            </a:r>
            <a:r>
              <a:rPr lang="ru-RU" dirty="0" smtClean="0"/>
              <a:t>. </a:t>
            </a:r>
            <a:r>
              <a:rPr lang="ru-RU" dirty="0" err="1" smtClean="0"/>
              <a:t>rusolymp.ru</a:t>
            </a:r>
            <a:r>
              <a:rPr lang="ru-RU" dirty="0" smtClean="0"/>
              <a:t>. - Информационный портал Всероссийской олимпиады</a:t>
            </a:r>
            <a:r>
              <a:rPr lang="ru-RU" i="1" dirty="0" smtClean="0"/>
              <a:t>.</a:t>
            </a:r>
            <a:endParaRPr lang="ru-RU" dirty="0" smtClean="0"/>
          </a:p>
          <a:p>
            <a:pPr>
              <a:buNone/>
            </a:pPr>
            <a:r>
              <a:rPr lang="ru-RU" dirty="0" smtClean="0"/>
              <a:t> </a:t>
            </a:r>
          </a:p>
          <a:p>
            <a:pPr lvl="0"/>
            <a:r>
              <a:rPr lang="ru-RU" dirty="0" smtClean="0"/>
              <a:t>http://lit.1september.ru ˗ Журнал «Литература» и сайт для учителя «Я иду на урок литературы».</a:t>
            </a:r>
          </a:p>
          <a:p>
            <a:pPr>
              <a:buNone/>
            </a:pPr>
            <a:endParaRPr lang="ru-RU" dirty="0" smtClean="0"/>
          </a:p>
          <a:p>
            <a:pPr lvl="0"/>
            <a:r>
              <a:rPr lang="ru-RU" dirty="0" smtClean="0"/>
              <a:t>Сайт Гильдии словесников </a:t>
            </a:r>
            <a:r>
              <a:rPr lang="ru-RU" u="sng" dirty="0" err="1" smtClean="0"/>
              <a:t>www.slovesnik.org</a:t>
            </a:r>
            <a:r>
              <a:rPr lang="ru-RU" dirty="0" smtClean="0"/>
              <a:t> </a:t>
            </a:r>
          </a:p>
          <a:p>
            <a:pPr lvl="0"/>
            <a:r>
              <a:rPr lang="ru-RU" dirty="0" smtClean="0"/>
              <a:t>http://www.feb-web.ru ˗ Фундаментальная электронная библиотека «Русская литература и фольклор» (здесь даны ссылки на персональные сайты писателей и на другие полезные сетевые ресурсы). </a:t>
            </a:r>
          </a:p>
          <a:p>
            <a:pPr>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332656"/>
            <a:ext cx="7498080" cy="1800200"/>
          </a:xfrm>
        </p:spPr>
        <p:txBody>
          <a:bodyPr>
            <a:normAutofit fontScale="90000"/>
          </a:bodyPr>
          <a:lstStyle/>
          <a:p>
            <a:r>
              <a:rPr lang="ru-RU" b="1" dirty="0" smtClean="0"/>
              <a:t>Критерии, которым должны соответствовать задания школьного этапа:</a:t>
            </a:r>
            <a:r>
              <a:rPr lang="ru-RU" dirty="0" smtClean="0"/>
              <a:t> </a:t>
            </a:r>
            <a:br>
              <a:rPr lang="ru-RU" dirty="0" smtClean="0"/>
            </a:br>
            <a:endParaRPr lang="ru-RU" dirty="0"/>
          </a:p>
        </p:txBody>
      </p:sp>
      <p:sp>
        <p:nvSpPr>
          <p:cNvPr id="3" name="Содержимое 2"/>
          <p:cNvSpPr>
            <a:spLocks noGrp="1"/>
          </p:cNvSpPr>
          <p:nvPr>
            <p:ph idx="1"/>
          </p:nvPr>
        </p:nvSpPr>
        <p:spPr>
          <a:xfrm>
            <a:off x="1435608" y="2132856"/>
            <a:ext cx="7498080" cy="4725144"/>
          </a:xfrm>
        </p:spPr>
        <p:txBody>
          <a:bodyPr>
            <a:normAutofit fontScale="77500" lnSpcReduction="20000"/>
          </a:bodyPr>
          <a:lstStyle/>
          <a:p>
            <a:pPr algn="just">
              <a:buNone/>
            </a:pPr>
            <a:r>
              <a:rPr lang="ru-RU" b="1" i="1" dirty="0" smtClean="0"/>
              <a:t>– доступность</a:t>
            </a:r>
            <a:r>
              <a:rPr lang="ru-RU" b="1" dirty="0" smtClean="0"/>
              <a:t>:</a:t>
            </a:r>
            <a:r>
              <a:rPr lang="ru-RU" dirty="0" smtClean="0"/>
              <a:t> формулировка задания должна быть понятна учащемуся данного класса; если в рамках задачи требуется введение новых научных терминов, не включённых в школьную программу для данной возрастной группы, необходимо дать их толкование;</a:t>
            </a:r>
          </a:p>
          <a:p>
            <a:pPr algn="just">
              <a:buNone/>
            </a:pPr>
            <a:r>
              <a:rPr lang="ru-RU" dirty="0" smtClean="0"/>
              <a:t> </a:t>
            </a:r>
            <a:r>
              <a:rPr lang="ru-RU" b="1" i="1" dirty="0" smtClean="0"/>
              <a:t>– однозначность</a:t>
            </a:r>
            <a:r>
              <a:rPr lang="ru-RU" dirty="0" smtClean="0"/>
              <a:t>: задание, как правило, должно иметь единственно верный ответ, который может быть верифицирован посредством научной и справочной литературы, словарей и др. Если задача предполагает поиск нескольких вариантов ответа или аргументацию разных точек зрения на поставленный вопрос, необходимо чётко указать это в формулировке задания; </a:t>
            </a:r>
          </a:p>
          <a:p>
            <a:pPr>
              <a:buNone/>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1282154"/>
          </a:xfrm>
        </p:spPr>
        <p:txBody>
          <a:bodyPr>
            <a:normAutofit fontScale="90000"/>
          </a:bodyPr>
          <a:lstStyle/>
          <a:p>
            <a:r>
              <a:rPr lang="ru-RU" b="1" dirty="0" smtClean="0"/>
              <a:t>Критерии, которым должны соответствовать задания школьного этапа:</a:t>
            </a:r>
            <a:endParaRPr lang="ru-RU" dirty="0"/>
          </a:p>
        </p:txBody>
      </p:sp>
      <p:sp>
        <p:nvSpPr>
          <p:cNvPr id="3" name="Содержимое 2"/>
          <p:cNvSpPr>
            <a:spLocks noGrp="1"/>
          </p:cNvSpPr>
          <p:nvPr>
            <p:ph idx="1"/>
          </p:nvPr>
        </p:nvSpPr>
        <p:spPr>
          <a:xfrm>
            <a:off x="1435608" y="1916832"/>
            <a:ext cx="7498080" cy="4941168"/>
          </a:xfrm>
        </p:spPr>
        <p:txBody>
          <a:bodyPr>
            <a:normAutofit fontScale="77500" lnSpcReduction="20000"/>
          </a:bodyPr>
          <a:lstStyle/>
          <a:p>
            <a:pPr algn="just">
              <a:buNone/>
            </a:pPr>
            <a:r>
              <a:rPr lang="ru-RU" b="1" i="1" dirty="0" smtClean="0"/>
              <a:t>– уникальность</a:t>
            </a:r>
            <a:r>
              <a:rPr lang="ru-RU" dirty="0" smtClean="0"/>
              <a:t>: задания школьного этапа Олимпиады должны быть новыми, уникальными, не повторяющими материалы различных сборников задач или вопросы прошлых лет. Допускается использование известных моделей построения заданий и типичных формулировок при обязательной замене языкового материала и/или использовании известных моделей на ином языковом уровне;</a:t>
            </a:r>
          </a:p>
          <a:p>
            <a:pPr algn="just">
              <a:buNone/>
            </a:pPr>
            <a:r>
              <a:rPr lang="ru-RU" dirty="0" smtClean="0"/>
              <a:t> </a:t>
            </a:r>
            <a:r>
              <a:rPr lang="ru-RU" b="1" i="1" dirty="0" smtClean="0"/>
              <a:t>– эвристический / проблемный характер заданий</a:t>
            </a:r>
            <a:r>
              <a:rPr lang="ru-RU" dirty="0" smtClean="0"/>
              <a:t>: вопросы, поставленные перед участником Олимпиады, должны активизировать его творческую деятельность, подводить его к установлению ранее неизвестных ему лингвистических закономерностей; </a:t>
            </a:r>
          </a:p>
          <a:p>
            <a:pPr>
              <a:buNone/>
            </a:pP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Критерии, которым должны соответствовать задания школьного этапа:</a:t>
            </a:r>
            <a:endParaRPr lang="ru-RU" dirty="0"/>
          </a:p>
        </p:txBody>
      </p:sp>
      <p:sp>
        <p:nvSpPr>
          <p:cNvPr id="3" name="Содержимое 2"/>
          <p:cNvSpPr>
            <a:spLocks noGrp="1"/>
          </p:cNvSpPr>
          <p:nvPr>
            <p:ph idx="1"/>
          </p:nvPr>
        </p:nvSpPr>
        <p:spPr>
          <a:xfrm>
            <a:off x="1435608" y="1844824"/>
            <a:ext cx="7498080" cy="4403576"/>
          </a:xfrm>
        </p:spPr>
        <p:txBody>
          <a:bodyPr>
            <a:normAutofit fontScale="92500" lnSpcReduction="20000"/>
          </a:bodyPr>
          <a:lstStyle/>
          <a:p>
            <a:pPr algn="just">
              <a:buNone/>
            </a:pPr>
            <a:r>
              <a:rPr lang="ru-RU" b="1" i="1" dirty="0" smtClean="0"/>
              <a:t>– соответствие вопроса, ответа и критериев оценивания друг другу</a:t>
            </a:r>
            <a:r>
              <a:rPr lang="ru-RU" dirty="0" smtClean="0"/>
              <a:t>: в критериях оценивания должны быть предусмотрены баллы за все поставленные в задании вопросы. Не рекомендуются общие формулировки вроде «приведите примеры» или «составьте предложения», поскольку </a:t>
            </a:r>
            <a:r>
              <a:rPr lang="ru-RU" b="1" dirty="0" smtClean="0"/>
              <a:t>за каждую содержательную единицу ответа необходимо предусматривать баллы.</a:t>
            </a:r>
            <a:r>
              <a:rPr lang="ru-RU" dirty="0" smtClean="0"/>
              <a:t> </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4638"/>
            <a:ext cx="7890080" cy="1143000"/>
          </a:xfrm>
        </p:spPr>
        <p:txBody>
          <a:bodyPr>
            <a:normAutofit fontScale="90000"/>
          </a:bodyPr>
          <a:lstStyle/>
          <a:p>
            <a:r>
              <a:rPr lang="ru-RU" b="1" dirty="0" smtClean="0"/>
              <a:t>Как составлять комплект заданий?</a:t>
            </a:r>
            <a:endParaRPr lang="ru-RU" b="1" dirty="0"/>
          </a:p>
        </p:txBody>
      </p:sp>
      <p:sp>
        <p:nvSpPr>
          <p:cNvPr id="3" name="Содержимое 2"/>
          <p:cNvSpPr>
            <a:spLocks noGrp="1"/>
          </p:cNvSpPr>
          <p:nvPr>
            <p:ph idx="1"/>
          </p:nvPr>
        </p:nvSpPr>
        <p:spPr/>
        <p:txBody>
          <a:bodyPr>
            <a:normAutofit fontScale="92500" lnSpcReduction="20000"/>
          </a:bodyPr>
          <a:lstStyle/>
          <a:p>
            <a:pPr algn="just">
              <a:buNone/>
            </a:pPr>
            <a:r>
              <a:rPr lang="ru-RU" dirty="0" smtClean="0"/>
              <a:t>   Следует формировать комплект таким образом, чтобы в его составе обязательно были 1–2 задания, с которыми, скорее всего, справятся 70% участников; 2–3 задания — с расчётом на 50%; и ещё 2 задания для наиболее способных учащихся. Следовательно, каждый школьник в какой-то момент окажется в «ситуации успеха», при этом дифференцирующий характер остальных задач позволит выявить наиболее одарённых участников.</a:t>
            </a:r>
          </a:p>
          <a:p>
            <a:pPr>
              <a:buNone/>
            </a:pP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t>Рекомендуется разбить учащихся на следующие возрастные группы:</a:t>
            </a:r>
            <a:endParaRPr lang="ru-RU" sz="3600" b="1" dirty="0"/>
          </a:p>
        </p:txBody>
      </p:sp>
      <p:sp>
        <p:nvSpPr>
          <p:cNvPr id="3" name="Содержимое 2"/>
          <p:cNvSpPr>
            <a:spLocks noGrp="1"/>
          </p:cNvSpPr>
          <p:nvPr>
            <p:ph idx="1"/>
          </p:nvPr>
        </p:nvSpPr>
        <p:spPr/>
        <p:txBody>
          <a:bodyPr/>
          <a:lstStyle/>
          <a:p>
            <a:pPr>
              <a:buNone/>
            </a:pPr>
            <a:r>
              <a:rPr lang="ru-RU" sz="4000" dirty="0" smtClean="0"/>
              <a:t>1)  5–6 классы (или отдельно 5 и 6 классы); </a:t>
            </a:r>
          </a:p>
          <a:p>
            <a:pPr>
              <a:buNone/>
            </a:pPr>
            <a:r>
              <a:rPr lang="ru-RU" sz="4000" dirty="0" smtClean="0"/>
              <a:t>2)  7–8 классы (или отдельно 7 и 8 классы); </a:t>
            </a:r>
          </a:p>
          <a:p>
            <a:pPr>
              <a:buNone/>
            </a:pPr>
            <a:r>
              <a:rPr lang="ru-RU" sz="4000" dirty="0" smtClean="0"/>
              <a:t>3)  9 класс; </a:t>
            </a:r>
          </a:p>
          <a:p>
            <a:pPr>
              <a:buNone/>
            </a:pPr>
            <a:r>
              <a:rPr lang="ru-RU" sz="4000" dirty="0" smtClean="0"/>
              <a:t>4)  10–11 классы (или отдельно 10 и 11 классы).</a:t>
            </a:r>
          </a:p>
          <a:p>
            <a:pPr>
              <a:buNone/>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1043608" y="260648"/>
            <a:ext cx="7890080" cy="5987752"/>
          </a:xfrm>
        </p:spPr>
        <p:txBody>
          <a:bodyPr>
            <a:normAutofit lnSpcReduction="10000"/>
          </a:bodyPr>
          <a:lstStyle/>
          <a:p>
            <a:pPr algn="just">
              <a:buNone/>
            </a:pPr>
            <a:r>
              <a:rPr lang="ru-RU" dirty="0" smtClean="0"/>
              <a:t>   </a:t>
            </a:r>
            <a:r>
              <a:rPr lang="ru-RU" sz="4000" b="1" i="1" dirty="0" smtClean="0">
                <a:solidFill>
                  <a:srgbClr val="C00000"/>
                </a:solidFill>
                <a:latin typeface="Times New Roman" pitchFamily="18" charset="0"/>
                <a:cs typeface="Times New Roman" pitchFamily="18" charset="0"/>
              </a:rPr>
              <a:t>Не рекомендуется предлагать учащимся младших и средних классов принципиально иной формат, например, комплексный анализ текста, так как это неизбежно вызовет затруднения при их участии в других этапах олимпиады в последующие годы. </a:t>
            </a:r>
            <a:endParaRPr lang="ru-RU" sz="4000" b="1" i="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96</TotalTime>
  <Words>1934</Words>
  <Application>Microsoft Office PowerPoint</Application>
  <PresentationFormat>Экран (4:3)</PresentationFormat>
  <Paragraphs>153</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Солнцестояние</vt:lpstr>
      <vt:lpstr>Олимпиадные задания по русскому языку и литературе</vt:lpstr>
      <vt:lpstr>Олимпиадные задания по русскому языку</vt:lpstr>
      <vt:lpstr>Цели олимпиады</vt:lpstr>
      <vt:lpstr>Критерии, которым должны соответствовать задания школьного этапа:  </vt:lpstr>
      <vt:lpstr>Критерии, которым должны соответствовать задания школьного этапа:</vt:lpstr>
      <vt:lpstr>Критерии, которым должны соответствовать задания школьного этапа:</vt:lpstr>
      <vt:lpstr>Как составлять комплект заданий?</vt:lpstr>
      <vt:lpstr>Рекомендуется разбить учащихся на следующие возрастные группы:</vt:lpstr>
      <vt:lpstr>Слайд 9</vt:lpstr>
      <vt:lpstr>Типы  заданий, которые целесообразно использовать на школьном  этапе Олимпиады, можно условно объединить в    два больших блока:  лингвистические тесты и лингвистические задачи. </vt:lpstr>
      <vt:lpstr>Лингвистические задачи - это задания эвристического, исследовательского характера, требующие: </vt:lpstr>
      <vt:lpstr>Лингвистические тесты</vt:lpstr>
      <vt:lpstr>  5-6 классы</vt:lpstr>
      <vt:lpstr>7-8 классы</vt:lpstr>
      <vt:lpstr>9-11 классы</vt:lpstr>
      <vt:lpstr>Максимальное количество баллов в каждой возрастной параллели:</vt:lpstr>
      <vt:lpstr>Интернет-ресурсы </vt:lpstr>
      <vt:lpstr>Олимпиадные задания по  литературе</vt:lpstr>
      <vt:lpstr>Цели олимпиады</vt:lpstr>
      <vt:lpstr>Слайд 20</vt:lpstr>
      <vt:lpstr>Умения:</vt:lpstr>
      <vt:lpstr>Умения:</vt:lpstr>
      <vt:lpstr>Умения:</vt:lpstr>
      <vt:lpstr>5-6 классы</vt:lpstr>
      <vt:lpstr>5-6 классы</vt:lpstr>
      <vt:lpstr>7-8 классы</vt:lpstr>
      <vt:lpstr>   При разработке олимпиадных заданий необходимо  ориентироваться на ФГОС и на Примерные программы по литературе. Стоит помнить, что тексты для олимпиадных заданий могут выходить за рамки школьной программы.</vt:lpstr>
      <vt:lpstr>9-11 классы</vt:lpstr>
      <vt:lpstr>9-11 классы</vt:lpstr>
      <vt:lpstr>9-11 классы</vt:lpstr>
      <vt:lpstr>9-11 классы</vt:lpstr>
      <vt:lpstr> На проведение школьного этапа олимпиады по литературе отводится</vt:lpstr>
      <vt:lpstr>Максимальное количество баллов в каждой возрастной параллели:</vt:lpstr>
      <vt:lpstr>Интернет-ресурсы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Олимпиадные задания по русскому языку и литературе</dc:title>
  <dc:creator>LENOVO</dc:creator>
  <cp:lastModifiedBy>Windows User</cp:lastModifiedBy>
  <cp:revision>10</cp:revision>
  <dcterms:created xsi:type="dcterms:W3CDTF">2021-04-18T17:17:18Z</dcterms:created>
  <dcterms:modified xsi:type="dcterms:W3CDTF">2021-04-19T21:20:03Z</dcterms:modified>
</cp:coreProperties>
</file>