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61" r:id="rId3"/>
    <p:sldId id="27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64" r:id="rId17"/>
    <p:sldId id="297" r:id="rId18"/>
    <p:sldId id="298" r:id="rId19"/>
    <p:sldId id="284" r:id="rId20"/>
    <p:sldId id="299" r:id="rId21"/>
    <p:sldId id="300" r:id="rId22"/>
    <p:sldId id="283" r:id="rId23"/>
    <p:sldId id="301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9"/>
            <a:ext cx="9144000" cy="510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730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" y="29619"/>
            <a:ext cx="9126713" cy="508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89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9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59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76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308" cy="509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45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3" y="12672"/>
            <a:ext cx="9146573" cy="509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63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2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11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73" y="9178"/>
            <a:ext cx="89286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Корни с безударными гласными</a:t>
            </a:r>
          </a:p>
          <a:p>
            <a:pPr algn="ctr"/>
            <a:endParaRPr lang="ru-RU" sz="2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РАВНОСТОРОННИЙ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(треугольник) – написание </a:t>
            </a:r>
            <a:r>
              <a:rPr lang="ru-RU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безударной чередующейся гласной в корне</a:t>
            </a:r>
            <a:r>
              <a:rPr lang="ru-RU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зависит </a:t>
            </a:r>
            <a:r>
              <a:rPr lang="ru-RU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лексического значения слова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БЛЕСТИТ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написание </a:t>
            </a:r>
            <a:r>
              <a:rPr lang="ru-RU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безударной чередующейся гласной в корне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зависит от </a:t>
            </a:r>
            <a:r>
              <a:rPr lang="ru-RU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последующих согласных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ПРИМЕРЯТЬ</a:t>
            </a: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 – написание </a:t>
            </a:r>
            <a:r>
              <a:rPr lang="ru-RU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безударной чередующей гласной в корне зависит от суффикса – А-.</a:t>
            </a:r>
          </a:p>
          <a:p>
            <a:r>
              <a:rPr lang="ru-RU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ЗАМИРАТЬ</a:t>
            </a: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 (от восторга) – написание </a:t>
            </a:r>
            <a:r>
              <a:rPr lang="ru-RU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безударной гласной в корне проверяется подбором однокоренного слова, в котором гласный звук находится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 </a:t>
            </a:r>
            <a:r>
              <a:rPr lang="ru-RU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ударением. 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ВОПЛОТИТЬ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(в жизнь) – в корне пишется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непроверяемая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гласная.  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АПЛОДИСМЕНТЫ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в корне слова пишутся </a:t>
            </a:r>
            <a:r>
              <a:rPr lang="ru-RU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непроверяемые безударные гласные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42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4" y="631"/>
            <a:ext cx="9108846" cy="514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007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328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1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94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145" y="12347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«Орфографический анализ на ОГЭ: как подготовить выпускников к выполнению задания №5»</a:t>
            </a:r>
            <a:endParaRPr lang="ru-RU" sz="2400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6" y="1270326"/>
            <a:ext cx="703262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854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07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271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46"/>
            <a:ext cx="9144000" cy="514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312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0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353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2657" cy="50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68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009"/>
            <a:ext cx="9139483" cy="432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18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0" y="31610"/>
            <a:ext cx="9112680" cy="514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44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43" y="0"/>
            <a:ext cx="9003188" cy="50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18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9" y="22142"/>
            <a:ext cx="9117051" cy="511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31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" y="22141"/>
            <a:ext cx="9125063" cy="506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36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9"/>
            <a:ext cx="9144000" cy="513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277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" y="0"/>
            <a:ext cx="9138755" cy="5104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406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109</Words>
  <Application>Microsoft Office PowerPoint</Application>
  <PresentationFormat>Экран (16:9)</PresentationFormat>
  <Paragraphs>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38</cp:revision>
  <dcterms:created xsi:type="dcterms:W3CDTF">2020-11-29T08:50:33Z</dcterms:created>
  <dcterms:modified xsi:type="dcterms:W3CDTF">2020-11-30T04:35:11Z</dcterms:modified>
</cp:coreProperties>
</file>